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319" r:id="rId4"/>
    <p:sldId id="297" r:id="rId5"/>
    <p:sldId id="323" r:id="rId6"/>
    <p:sldId id="320" r:id="rId7"/>
    <p:sldId id="300" r:id="rId8"/>
    <p:sldId id="307" r:id="rId9"/>
    <p:sldId id="309" r:id="rId10"/>
    <p:sldId id="308" r:id="rId11"/>
    <p:sldId id="325" r:id="rId12"/>
    <p:sldId id="321" r:id="rId13"/>
    <p:sldId id="301" r:id="rId14"/>
    <p:sldId id="322" r:id="rId15"/>
    <p:sldId id="318" r:id="rId16"/>
    <p:sldId id="304" r:id="rId17"/>
    <p:sldId id="302" r:id="rId18"/>
    <p:sldId id="303" r:id="rId19"/>
    <p:sldId id="324" r:id="rId20"/>
    <p:sldId id="257" r:id="rId21"/>
    <p:sldId id="310" r:id="rId22"/>
    <p:sldId id="261" r:id="rId23"/>
    <p:sldId id="311" r:id="rId24"/>
    <p:sldId id="289" r:id="rId25"/>
    <p:sldId id="312" r:id="rId26"/>
    <p:sldId id="287" r:id="rId27"/>
    <p:sldId id="313" r:id="rId28"/>
    <p:sldId id="263" r:id="rId29"/>
    <p:sldId id="314" r:id="rId30"/>
    <p:sldId id="272" r:id="rId31"/>
    <p:sldId id="315" r:id="rId32"/>
    <p:sldId id="283" r:id="rId33"/>
    <p:sldId id="316" r:id="rId34"/>
    <p:sldId id="279" r:id="rId35"/>
    <p:sldId id="31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B67E4-DB62-4768-B925-5353D4272A60}" v="2164" dt="2022-03-21T16:41:18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35F1C-84F0-4D63-A865-6BB8C3A28B6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52E69E2-2DAC-43E3-B048-48B8FC7BBCAF}">
      <dgm:prSet/>
      <dgm:spPr/>
      <dgm:t>
        <a:bodyPr/>
        <a:lstStyle/>
        <a:p>
          <a:r>
            <a:rPr lang="ko-KR"/>
            <a:t>사 나 이</a:t>
          </a:r>
          <a:endParaRPr lang="en-US"/>
        </a:p>
      </dgm:t>
    </dgm:pt>
    <dgm:pt modelId="{265F0AF4-DDE5-43E1-9EFA-EA3C5571B3B9}" type="parTrans" cxnId="{DE62CB37-520D-4CC9-AC82-C686AD0EE983}">
      <dgm:prSet/>
      <dgm:spPr/>
      <dgm:t>
        <a:bodyPr/>
        <a:lstStyle/>
        <a:p>
          <a:endParaRPr lang="en-US"/>
        </a:p>
      </dgm:t>
    </dgm:pt>
    <dgm:pt modelId="{18D7D60C-25FB-4544-873E-9B4828FE3B3A}" type="sibTrans" cxnId="{DE62CB37-520D-4CC9-AC82-C686AD0EE983}">
      <dgm:prSet/>
      <dgm:spPr/>
      <dgm:t>
        <a:bodyPr/>
        <a:lstStyle/>
        <a:p>
          <a:endParaRPr lang="en-US"/>
        </a:p>
      </dgm:t>
    </dgm:pt>
    <dgm:pt modelId="{98BEB09E-DDA4-42D5-BDBE-FA5059D27060}">
      <dgm:prSet/>
      <dgm:spPr/>
      <dgm:t>
        <a:bodyPr/>
        <a:lstStyle/>
        <a:p>
          <a:r>
            <a:rPr lang="ko-KR"/>
            <a:t>상대를 농락하는 야비한스타일</a:t>
          </a:r>
          <a:endParaRPr lang="en-US"/>
        </a:p>
      </dgm:t>
    </dgm:pt>
    <dgm:pt modelId="{EE36F98C-C7E4-4D7D-BDF8-850A17B9A136}" type="parTrans" cxnId="{9818C92A-1B6B-4044-8C67-69F49EF22A7E}">
      <dgm:prSet/>
      <dgm:spPr/>
      <dgm:t>
        <a:bodyPr/>
        <a:lstStyle/>
        <a:p>
          <a:endParaRPr lang="en-US"/>
        </a:p>
      </dgm:t>
    </dgm:pt>
    <dgm:pt modelId="{3F5024A7-E55C-462D-894C-AE348B7FD1CD}" type="sibTrans" cxnId="{9818C92A-1B6B-4044-8C67-69F49EF22A7E}">
      <dgm:prSet/>
      <dgm:spPr/>
      <dgm:t>
        <a:bodyPr/>
        <a:lstStyle/>
        <a:p>
          <a:endParaRPr lang="en-US"/>
        </a:p>
      </dgm:t>
    </dgm:pt>
    <dgm:pt modelId="{18B8C37D-F207-46C1-9F4D-BE48E07AAF68}">
      <dgm:prSet/>
      <dgm:spPr/>
      <dgm:t>
        <a:bodyPr/>
        <a:lstStyle/>
        <a:p>
          <a:r>
            <a:rPr lang="ko-KR"/>
            <a:t>초반에 강하게 밀어붙여 후반까지 밀고가는 스타일</a:t>
          </a:r>
          <a:endParaRPr lang="en-US"/>
        </a:p>
      </dgm:t>
    </dgm:pt>
    <dgm:pt modelId="{C94B7E2D-CD65-48FD-A027-EB44EB4C2B57}" type="parTrans" cxnId="{A544A748-AFCB-4E1D-BE30-A1396C630191}">
      <dgm:prSet/>
      <dgm:spPr/>
      <dgm:t>
        <a:bodyPr/>
        <a:lstStyle/>
        <a:p>
          <a:endParaRPr lang="en-US"/>
        </a:p>
      </dgm:t>
    </dgm:pt>
    <dgm:pt modelId="{92B5F64A-68B2-4299-8DEF-CD4CAFCB826F}" type="sibTrans" cxnId="{A544A748-AFCB-4E1D-BE30-A1396C630191}">
      <dgm:prSet/>
      <dgm:spPr/>
      <dgm:t>
        <a:bodyPr/>
        <a:lstStyle/>
        <a:p>
          <a:endParaRPr lang="en-US"/>
        </a:p>
      </dgm:t>
    </dgm:pt>
    <dgm:pt modelId="{10FADAC4-18DD-4BC3-8D83-350EC66BF729}">
      <dgm:prSet/>
      <dgm:spPr/>
      <dgm:t>
        <a:bodyPr/>
        <a:lstStyle/>
        <a:p>
          <a:r>
            <a:rPr lang="ko-KR"/>
            <a:t>라인전은 죽지 않게만 버티고 후반 교전에서 범위기술 등으로 승리를 점하는 스타일</a:t>
          </a:r>
          <a:endParaRPr lang="en-US"/>
        </a:p>
      </dgm:t>
    </dgm:pt>
    <dgm:pt modelId="{BFE33595-4BC3-4BA7-8EDE-CB72FB16413C}" type="parTrans" cxnId="{5016FC11-FDEF-4E8D-8542-F0494AFDD201}">
      <dgm:prSet/>
      <dgm:spPr/>
      <dgm:t>
        <a:bodyPr/>
        <a:lstStyle/>
        <a:p>
          <a:endParaRPr lang="en-US"/>
        </a:p>
      </dgm:t>
    </dgm:pt>
    <dgm:pt modelId="{619F4CD1-C9B0-4797-A4AE-49D776F46874}" type="sibTrans" cxnId="{5016FC11-FDEF-4E8D-8542-F0494AFDD201}">
      <dgm:prSet/>
      <dgm:spPr/>
      <dgm:t>
        <a:bodyPr/>
        <a:lstStyle/>
        <a:p>
          <a:endParaRPr lang="en-US"/>
        </a:p>
      </dgm:t>
    </dgm:pt>
    <dgm:pt modelId="{3E650CB3-8352-4E79-B40F-5E892A6A5BA1}" type="pres">
      <dgm:prSet presAssocID="{BBD35F1C-84F0-4D63-A865-6BB8C3A28B66}" presName="linear" presStyleCnt="0">
        <dgm:presLayoutVars>
          <dgm:animLvl val="lvl"/>
          <dgm:resizeHandles val="exact"/>
        </dgm:presLayoutVars>
      </dgm:prSet>
      <dgm:spPr/>
    </dgm:pt>
    <dgm:pt modelId="{F195E034-F99A-421D-8501-A48C3B54623C}" type="pres">
      <dgm:prSet presAssocID="{652E69E2-2DAC-43E3-B048-48B8FC7BBCA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FC39727-92C9-40BF-B7F6-9998829656D2}" type="pres">
      <dgm:prSet presAssocID="{18D7D60C-25FB-4544-873E-9B4828FE3B3A}" presName="spacer" presStyleCnt="0"/>
      <dgm:spPr/>
    </dgm:pt>
    <dgm:pt modelId="{D14F8FE7-D688-4F94-A4DB-0923371C5FEE}" type="pres">
      <dgm:prSet presAssocID="{98BEB09E-DDA4-42D5-BDBE-FA5059D2706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47D2BB6-35CE-4AE9-AABE-0CD4BAD01761}" type="pres">
      <dgm:prSet presAssocID="{3F5024A7-E55C-462D-894C-AE348B7FD1CD}" presName="spacer" presStyleCnt="0"/>
      <dgm:spPr/>
    </dgm:pt>
    <dgm:pt modelId="{EBBB6A09-DBB8-414C-B6A2-07312FC01DDF}" type="pres">
      <dgm:prSet presAssocID="{18B8C37D-F207-46C1-9F4D-BE48E07AAF6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905FFBC-6814-470C-BCC4-EBBF276AE863}" type="pres">
      <dgm:prSet presAssocID="{92B5F64A-68B2-4299-8DEF-CD4CAFCB826F}" presName="spacer" presStyleCnt="0"/>
      <dgm:spPr/>
    </dgm:pt>
    <dgm:pt modelId="{CFD0F33B-B7FE-474E-B127-3FA6C5FCD40D}" type="pres">
      <dgm:prSet presAssocID="{10FADAC4-18DD-4BC3-8D83-350EC66BF7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016FC11-FDEF-4E8D-8542-F0494AFDD201}" srcId="{BBD35F1C-84F0-4D63-A865-6BB8C3A28B66}" destId="{10FADAC4-18DD-4BC3-8D83-350EC66BF729}" srcOrd="3" destOrd="0" parTransId="{BFE33595-4BC3-4BA7-8EDE-CB72FB16413C}" sibTransId="{619F4CD1-C9B0-4797-A4AE-49D776F46874}"/>
    <dgm:cxn modelId="{A955B123-6F76-4D11-8278-1A8E9AE03E79}" type="presOf" srcId="{10FADAC4-18DD-4BC3-8D83-350EC66BF729}" destId="{CFD0F33B-B7FE-474E-B127-3FA6C5FCD40D}" srcOrd="0" destOrd="0" presId="urn:microsoft.com/office/officeart/2005/8/layout/vList2"/>
    <dgm:cxn modelId="{9818C92A-1B6B-4044-8C67-69F49EF22A7E}" srcId="{BBD35F1C-84F0-4D63-A865-6BB8C3A28B66}" destId="{98BEB09E-DDA4-42D5-BDBE-FA5059D27060}" srcOrd="1" destOrd="0" parTransId="{EE36F98C-C7E4-4D7D-BDF8-850A17B9A136}" sibTransId="{3F5024A7-E55C-462D-894C-AE348B7FD1CD}"/>
    <dgm:cxn modelId="{DE62CB37-520D-4CC9-AC82-C686AD0EE983}" srcId="{BBD35F1C-84F0-4D63-A865-6BB8C3A28B66}" destId="{652E69E2-2DAC-43E3-B048-48B8FC7BBCAF}" srcOrd="0" destOrd="0" parTransId="{265F0AF4-DDE5-43E1-9EFA-EA3C5571B3B9}" sibTransId="{18D7D60C-25FB-4544-873E-9B4828FE3B3A}"/>
    <dgm:cxn modelId="{0B82D838-E2D0-401A-84EB-FD30E94846D4}" type="presOf" srcId="{18B8C37D-F207-46C1-9F4D-BE48E07AAF68}" destId="{EBBB6A09-DBB8-414C-B6A2-07312FC01DDF}" srcOrd="0" destOrd="0" presId="urn:microsoft.com/office/officeart/2005/8/layout/vList2"/>
    <dgm:cxn modelId="{A544A748-AFCB-4E1D-BE30-A1396C630191}" srcId="{BBD35F1C-84F0-4D63-A865-6BB8C3A28B66}" destId="{18B8C37D-F207-46C1-9F4D-BE48E07AAF68}" srcOrd="2" destOrd="0" parTransId="{C94B7E2D-CD65-48FD-A027-EB44EB4C2B57}" sibTransId="{92B5F64A-68B2-4299-8DEF-CD4CAFCB826F}"/>
    <dgm:cxn modelId="{9901776C-A14D-43F4-95FD-B634D13D5248}" type="presOf" srcId="{98BEB09E-DDA4-42D5-BDBE-FA5059D27060}" destId="{D14F8FE7-D688-4F94-A4DB-0923371C5FEE}" srcOrd="0" destOrd="0" presId="urn:microsoft.com/office/officeart/2005/8/layout/vList2"/>
    <dgm:cxn modelId="{5669117F-F17D-4080-B8AF-9A9C674B9520}" type="presOf" srcId="{BBD35F1C-84F0-4D63-A865-6BB8C3A28B66}" destId="{3E650CB3-8352-4E79-B40F-5E892A6A5BA1}" srcOrd="0" destOrd="0" presId="urn:microsoft.com/office/officeart/2005/8/layout/vList2"/>
    <dgm:cxn modelId="{74D6FFB2-DE40-492D-8ED4-26F8C676A21A}" type="presOf" srcId="{652E69E2-2DAC-43E3-B048-48B8FC7BBCAF}" destId="{F195E034-F99A-421D-8501-A48C3B54623C}" srcOrd="0" destOrd="0" presId="urn:microsoft.com/office/officeart/2005/8/layout/vList2"/>
    <dgm:cxn modelId="{13FEB5E9-0692-471E-AFA4-1021CD0D1F26}" type="presParOf" srcId="{3E650CB3-8352-4E79-B40F-5E892A6A5BA1}" destId="{F195E034-F99A-421D-8501-A48C3B54623C}" srcOrd="0" destOrd="0" presId="urn:microsoft.com/office/officeart/2005/8/layout/vList2"/>
    <dgm:cxn modelId="{773CB54B-28EF-4096-94C7-C81FCB1EF834}" type="presParOf" srcId="{3E650CB3-8352-4E79-B40F-5E892A6A5BA1}" destId="{2FC39727-92C9-40BF-B7F6-9998829656D2}" srcOrd="1" destOrd="0" presId="urn:microsoft.com/office/officeart/2005/8/layout/vList2"/>
    <dgm:cxn modelId="{A105F640-A328-43D9-BAD4-79B82197BA2A}" type="presParOf" srcId="{3E650CB3-8352-4E79-B40F-5E892A6A5BA1}" destId="{D14F8FE7-D688-4F94-A4DB-0923371C5FEE}" srcOrd="2" destOrd="0" presId="urn:microsoft.com/office/officeart/2005/8/layout/vList2"/>
    <dgm:cxn modelId="{E7D3350D-75A9-4C94-92E2-43FD7A67CB1E}" type="presParOf" srcId="{3E650CB3-8352-4E79-B40F-5E892A6A5BA1}" destId="{247D2BB6-35CE-4AE9-AABE-0CD4BAD01761}" srcOrd="3" destOrd="0" presId="urn:microsoft.com/office/officeart/2005/8/layout/vList2"/>
    <dgm:cxn modelId="{8E203C9E-0416-4E87-855A-C1DED2FE79F7}" type="presParOf" srcId="{3E650CB3-8352-4E79-B40F-5E892A6A5BA1}" destId="{EBBB6A09-DBB8-414C-B6A2-07312FC01DDF}" srcOrd="4" destOrd="0" presId="urn:microsoft.com/office/officeart/2005/8/layout/vList2"/>
    <dgm:cxn modelId="{C3D33917-D96D-4AE5-B6B9-84C5C13F5D0C}" type="presParOf" srcId="{3E650CB3-8352-4E79-B40F-5E892A6A5BA1}" destId="{A905FFBC-6814-470C-BCC4-EBBF276AE863}" srcOrd="5" destOrd="0" presId="urn:microsoft.com/office/officeart/2005/8/layout/vList2"/>
    <dgm:cxn modelId="{15F68435-BFC0-4271-9232-8AC7A55E2DD2}" type="presParOf" srcId="{3E650CB3-8352-4E79-B40F-5E892A6A5BA1}" destId="{CFD0F33B-B7FE-474E-B127-3FA6C5FCD4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F39013-923F-4CAE-B9F4-7EDB126D1977}" type="doc">
      <dgm:prSet loTypeId="urn:microsoft.com/office/officeart/2005/8/layout/hierarchy3" loCatId="hierarchy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ADE74D70-90E3-4E40-9797-259E46918668}">
      <dgm:prSet/>
      <dgm:spPr/>
      <dgm:t>
        <a:bodyPr/>
        <a:lstStyle/>
        <a:p>
          <a:r>
            <a:rPr lang="ko-KR"/>
            <a:t>응애 나 애기뉴비</a:t>
          </a:r>
          <a:endParaRPr lang="en-US"/>
        </a:p>
      </dgm:t>
    </dgm:pt>
    <dgm:pt modelId="{442C1982-7D7B-448F-B5C9-4B475FFDEEC4}" type="parTrans" cxnId="{41F02452-DE1D-4259-ACE6-5EE2AF97D75D}">
      <dgm:prSet/>
      <dgm:spPr/>
      <dgm:t>
        <a:bodyPr/>
        <a:lstStyle/>
        <a:p>
          <a:endParaRPr lang="en-US"/>
        </a:p>
      </dgm:t>
    </dgm:pt>
    <dgm:pt modelId="{6F6A7F7A-D46E-40AA-87B3-C02A491FCDD7}" type="sibTrans" cxnId="{41F02452-DE1D-4259-ACE6-5EE2AF97D75D}">
      <dgm:prSet/>
      <dgm:spPr/>
      <dgm:t>
        <a:bodyPr/>
        <a:lstStyle/>
        <a:p>
          <a:endParaRPr lang="en-US"/>
        </a:p>
      </dgm:t>
    </dgm:pt>
    <dgm:pt modelId="{3BB9233A-42D9-4A50-868B-792B3FA25200}">
      <dgm:prSet/>
      <dgm:spPr/>
      <dgm:t>
        <a:bodyPr/>
        <a:lstStyle/>
        <a:p>
          <a:r>
            <a:rPr lang="ko-KR"/>
            <a:t>이제 좀 익숙하다</a:t>
          </a:r>
          <a:endParaRPr lang="en-US"/>
        </a:p>
      </dgm:t>
    </dgm:pt>
    <dgm:pt modelId="{84A56C6C-9FFB-4758-9BCF-7B9C99DFEB53}" type="parTrans" cxnId="{2BC7CB5C-34CE-412E-B593-C225B1583301}">
      <dgm:prSet/>
      <dgm:spPr/>
      <dgm:t>
        <a:bodyPr/>
        <a:lstStyle/>
        <a:p>
          <a:endParaRPr lang="en-US"/>
        </a:p>
      </dgm:t>
    </dgm:pt>
    <dgm:pt modelId="{B2F86FAD-3613-4A20-A783-AEEB5C29A1C7}" type="sibTrans" cxnId="{2BC7CB5C-34CE-412E-B593-C225B1583301}">
      <dgm:prSet/>
      <dgm:spPr/>
      <dgm:t>
        <a:bodyPr/>
        <a:lstStyle/>
        <a:p>
          <a:endParaRPr lang="en-US"/>
        </a:p>
      </dgm:t>
    </dgm:pt>
    <dgm:pt modelId="{3ED30231-DAAD-44BB-AF6A-87EFCA81CBB0}" type="pres">
      <dgm:prSet presAssocID="{1FF39013-923F-4CAE-B9F4-7EDB126D197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9B4FB12-51D6-4F03-BBD0-883CE30FEC38}" type="pres">
      <dgm:prSet presAssocID="{ADE74D70-90E3-4E40-9797-259E46918668}" presName="root" presStyleCnt="0"/>
      <dgm:spPr/>
    </dgm:pt>
    <dgm:pt modelId="{023B130D-8E9A-4C71-98F6-73D9E2150F1F}" type="pres">
      <dgm:prSet presAssocID="{ADE74D70-90E3-4E40-9797-259E46918668}" presName="rootComposite" presStyleCnt="0"/>
      <dgm:spPr/>
    </dgm:pt>
    <dgm:pt modelId="{B2ABCBD7-BF71-4F25-94D6-3BB2064F9761}" type="pres">
      <dgm:prSet presAssocID="{ADE74D70-90E3-4E40-9797-259E46918668}" presName="rootText" presStyleLbl="node1" presStyleIdx="0" presStyleCnt="2"/>
      <dgm:spPr/>
    </dgm:pt>
    <dgm:pt modelId="{10DEA895-325B-4DE5-98C2-C58B6BEC2FA7}" type="pres">
      <dgm:prSet presAssocID="{ADE74D70-90E3-4E40-9797-259E46918668}" presName="rootConnector" presStyleLbl="node1" presStyleIdx="0" presStyleCnt="2"/>
      <dgm:spPr/>
    </dgm:pt>
    <dgm:pt modelId="{E463F439-C9FF-465F-A886-4B17C3CCD189}" type="pres">
      <dgm:prSet presAssocID="{ADE74D70-90E3-4E40-9797-259E46918668}" presName="childShape" presStyleCnt="0"/>
      <dgm:spPr/>
    </dgm:pt>
    <dgm:pt modelId="{98694896-C560-4DE2-AE26-2935EDEA5FA6}" type="pres">
      <dgm:prSet presAssocID="{3BB9233A-42D9-4A50-868B-792B3FA25200}" presName="root" presStyleCnt="0"/>
      <dgm:spPr/>
    </dgm:pt>
    <dgm:pt modelId="{476D9C4A-A4AE-4BB3-9259-249A7AC781D0}" type="pres">
      <dgm:prSet presAssocID="{3BB9233A-42D9-4A50-868B-792B3FA25200}" presName="rootComposite" presStyleCnt="0"/>
      <dgm:spPr/>
    </dgm:pt>
    <dgm:pt modelId="{437F6470-2068-460B-9F57-0A5A7F6E14C2}" type="pres">
      <dgm:prSet presAssocID="{3BB9233A-42D9-4A50-868B-792B3FA25200}" presName="rootText" presStyleLbl="node1" presStyleIdx="1" presStyleCnt="2"/>
      <dgm:spPr/>
    </dgm:pt>
    <dgm:pt modelId="{70E61A85-CCE1-46EC-8388-70884E8A377F}" type="pres">
      <dgm:prSet presAssocID="{3BB9233A-42D9-4A50-868B-792B3FA25200}" presName="rootConnector" presStyleLbl="node1" presStyleIdx="1" presStyleCnt="2"/>
      <dgm:spPr/>
    </dgm:pt>
    <dgm:pt modelId="{8D413A88-D974-451C-A2CF-691229F23799}" type="pres">
      <dgm:prSet presAssocID="{3BB9233A-42D9-4A50-868B-792B3FA25200}" presName="childShape" presStyleCnt="0"/>
      <dgm:spPr/>
    </dgm:pt>
  </dgm:ptLst>
  <dgm:cxnLst>
    <dgm:cxn modelId="{C0DECB2F-B1BF-4B08-AB52-6C89D3B4F14A}" type="presOf" srcId="{3BB9233A-42D9-4A50-868B-792B3FA25200}" destId="{70E61A85-CCE1-46EC-8388-70884E8A377F}" srcOrd="1" destOrd="0" presId="urn:microsoft.com/office/officeart/2005/8/layout/hierarchy3"/>
    <dgm:cxn modelId="{2BC7CB5C-34CE-412E-B593-C225B1583301}" srcId="{1FF39013-923F-4CAE-B9F4-7EDB126D1977}" destId="{3BB9233A-42D9-4A50-868B-792B3FA25200}" srcOrd="1" destOrd="0" parTransId="{84A56C6C-9FFB-4758-9BCF-7B9C99DFEB53}" sibTransId="{B2F86FAD-3613-4A20-A783-AEEB5C29A1C7}"/>
    <dgm:cxn modelId="{71315942-0A3A-431D-84BC-E04A39CCE23A}" type="presOf" srcId="{3BB9233A-42D9-4A50-868B-792B3FA25200}" destId="{437F6470-2068-460B-9F57-0A5A7F6E14C2}" srcOrd="0" destOrd="0" presId="urn:microsoft.com/office/officeart/2005/8/layout/hierarchy3"/>
    <dgm:cxn modelId="{41F02452-DE1D-4259-ACE6-5EE2AF97D75D}" srcId="{1FF39013-923F-4CAE-B9F4-7EDB126D1977}" destId="{ADE74D70-90E3-4E40-9797-259E46918668}" srcOrd="0" destOrd="0" parTransId="{442C1982-7D7B-448F-B5C9-4B475FFDEEC4}" sibTransId="{6F6A7F7A-D46E-40AA-87B3-C02A491FCDD7}"/>
    <dgm:cxn modelId="{22C89CA5-966E-4F77-B2D9-FB20EC6FCAF8}" type="presOf" srcId="{1FF39013-923F-4CAE-B9F4-7EDB126D1977}" destId="{3ED30231-DAAD-44BB-AF6A-87EFCA81CBB0}" srcOrd="0" destOrd="0" presId="urn:microsoft.com/office/officeart/2005/8/layout/hierarchy3"/>
    <dgm:cxn modelId="{C898C0D3-A5BD-4CC3-97C5-7DFBEF219A26}" type="presOf" srcId="{ADE74D70-90E3-4E40-9797-259E46918668}" destId="{10DEA895-325B-4DE5-98C2-C58B6BEC2FA7}" srcOrd="1" destOrd="0" presId="urn:microsoft.com/office/officeart/2005/8/layout/hierarchy3"/>
    <dgm:cxn modelId="{C7AB67D4-7476-472A-AD2D-6400187B6F84}" type="presOf" srcId="{ADE74D70-90E3-4E40-9797-259E46918668}" destId="{B2ABCBD7-BF71-4F25-94D6-3BB2064F9761}" srcOrd="0" destOrd="0" presId="urn:microsoft.com/office/officeart/2005/8/layout/hierarchy3"/>
    <dgm:cxn modelId="{62C14379-DEE3-4657-BDAD-CA5E9D4CD3F0}" type="presParOf" srcId="{3ED30231-DAAD-44BB-AF6A-87EFCA81CBB0}" destId="{49B4FB12-51D6-4F03-BBD0-883CE30FEC38}" srcOrd="0" destOrd="0" presId="urn:microsoft.com/office/officeart/2005/8/layout/hierarchy3"/>
    <dgm:cxn modelId="{AF7F54B7-CFAC-4D45-BC72-A96A5CB2E801}" type="presParOf" srcId="{49B4FB12-51D6-4F03-BBD0-883CE30FEC38}" destId="{023B130D-8E9A-4C71-98F6-73D9E2150F1F}" srcOrd="0" destOrd="0" presId="urn:microsoft.com/office/officeart/2005/8/layout/hierarchy3"/>
    <dgm:cxn modelId="{770614D6-A224-43D9-9829-43D6C9941980}" type="presParOf" srcId="{023B130D-8E9A-4C71-98F6-73D9E2150F1F}" destId="{B2ABCBD7-BF71-4F25-94D6-3BB2064F9761}" srcOrd="0" destOrd="0" presId="urn:microsoft.com/office/officeart/2005/8/layout/hierarchy3"/>
    <dgm:cxn modelId="{30D778FC-7243-4489-A95E-B8519A44CF7A}" type="presParOf" srcId="{023B130D-8E9A-4C71-98F6-73D9E2150F1F}" destId="{10DEA895-325B-4DE5-98C2-C58B6BEC2FA7}" srcOrd="1" destOrd="0" presId="urn:microsoft.com/office/officeart/2005/8/layout/hierarchy3"/>
    <dgm:cxn modelId="{DB791439-AF45-4E3A-924C-84104812731E}" type="presParOf" srcId="{49B4FB12-51D6-4F03-BBD0-883CE30FEC38}" destId="{E463F439-C9FF-465F-A886-4B17C3CCD189}" srcOrd="1" destOrd="0" presId="urn:microsoft.com/office/officeart/2005/8/layout/hierarchy3"/>
    <dgm:cxn modelId="{3CB59AEA-9326-40D2-9D55-7695F46B5FF4}" type="presParOf" srcId="{3ED30231-DAAD-44BB-AF6A-87EFCA81CBB0}" destId="{98694896-C560-4DE2-AE26-2935EDEA5FA6}" srcOrd="1" destOrd="0" presId="urn:microsoft.com/office/officeart/2005/8/layout/hierarchy3"/>
    <dgm:cxn modelId="{C1984DB3-3BD2-4119-9132-17C884FE7241}" type="presParOf" srcId="{98694896-C560-4DE2-AE26-2935EDEA5FA6}" destId="{476D9C4A-A4AE-4BB3-9259-249A7AC781D0}" srcOrd="0" destOrd="0" presId="urn:microsoft.com/office/officeart/2005/8/layout/hierarchy3"/>
    <dgm:cxn modelId="{095DBC83-631E-458A-AE7D-13C9215702FF}" type="presParOf" srcId="{476D9C4A-A4AE-4BB3-9259-249A7AC781D0}" destId="{437F6470-2068-460B-9F57-0A5A7F6E14C2}" srcOrd="0" destOrd="0" presId="urn:microsoft.com/office/officeart/2005/8/layout/hierarchy3"/>
    <dgm:cxn modelId="{309D8B54-E5CF-4710-BEC2-DB829BEE6929}" type="presParOf" srcId="{476D9C4A-A4AE-4BB3-9259-249A7AC781D0}" destId="{70E61A85-CCE1-46EC-8388-70884E8A377F}" srcOrd="1" destOrd="0" presId="urn:microsoft.com/office/officeart/2005/8/layout/hierarchy3"/>
    <dgm:cxn modelId="{1D206CBD-9260-4C5C-BD8E-10188F80CAEB}" type="presParOf" srcId="{98694896-C560-4DE2-AE26-2935EDEA5FA6}" destId="{8D413A88-D974-451C-A2CF-691229F237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5E034-F99A-421D-8501-A48C3B54623C}">
      <dsp:nvSpPr>
        <dsp:cNvPr id="0" name=""/>
        <dsp:cNvSpPr/>
      </dsp:nvSpPr>
      <dsp:spPr>
        <a:xfrm>
          <a:off x="0" y="201651"/>
          <a:ext cx="6263640" cy="12256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사 나 이</a:t>
          </a:r>
          <a:endParaRPr lang="en-US" sz="2300" kern="1200"/>
        </a:p>
      </dsp:txBody>
      <dsp:txXfrm>
        <a:off x="59832" y="261483"/>
        <a:ext cx="6143976" cy="1106002"/>
      </dsp:txXfrm>
    </dsp:sp>
    <dsp:sp modelId="{D14F8FE7-D688-4F94-A4DB-0923371C5FEE}">
      <dsp:nvSpPr>
        <dsp:cNvPr id="0" name=""/>
        <dsp:cNvSpPr/>
      </dsp:nvSpPr>
      <dsp:spPr>
        <a:xfrm>
          <a:off x="0" y="1493557"/>
          <a:ext cx="6263640" cy="1225666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상대를 농락하는 야비한스타일</a:t>
          </a:r>
          <a:endParaRPr lang="en-US" sz="2300" kern="1200"/>
        </a:p>
      </dsp:txBody>
      <dsp:txXfrm>
        <a:off x="59832" y="1553389"/>
        <a:ext cx="6143976" cy="1106002"/>
      </dsp:txXfrm>
    </dsp:sp>
    <dsp:sp modelId="{EBBB6A09-DBB8-414C-B6A2-07312FC01DDF}">
      <dsp:nvSpPr>
        <dsp:cNvPr id="0" name=""/>
        <dsp:cNvSpPr/>
      </dsp:nvSpPr>
      <dsp:spPr>
        <a:xfrm>
          <a:off x="0" y="2785464"/>
          <a:ext cx="6263640" cy="1225666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초반에 강하게 밀어붙여 후반까지 밀고가는 스타일</a:t>
          </a:r>
          <a:endParaRPr lang="en-US" sz="2300" kern="1200"/>
        </a:p>
      </dsp:txBody>
      <dsp:txXfrm>
        <a:off x="59832" y="2845296"/>
        <a:ext cx="6143976" cy="1106002"/>
      </dsp:txXfrm>
    </dsp:sp>
    <dsp:sp modelId="{CFD0F33B-B7FE-474E-B127-3FA6C5FCD40D}">
      <dsp:nvSpPr>
        <dsp:cNvPr id="0" name=""/>
        <dsp:cNvSpPr/>
      </dsp:nvSpPr>
      <dsp:spPr>
        <a:xfrm>
          <a:off x="0" y="4077370"/>
          <a:ext cx="6263640" cy="122566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라인전은 죽지 않게만 버티고 후반 교전에서 범위기술 등으로 승리를 점하는 스타일</a:t>
          </a:r>
          <a:endParaRPr lang="en-US" sz="2300" kern="1200"/>
        </a:p>
      </dsp:txBody>
      <dsp:txXfrm>
        <a:off x="59832" y="4137202"/>
        <a:ext cx="6143976" cy="1106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BCBD7-BF71-4F25-94D6-3BB2064F9761}">
      <dsp:nvSpPr>
        <dsp:cNvPr id="0" name=""/>
        <dsp:cNvSpPr/>
      </dsp:nvSpPr>
      <dsp:spPr>
        <a:xfrm>
          <a:off x="518" y="1188939"/>
          <a:ext cx="1885579" cy="942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응애 나 애기뉴비</a:t>
          </a:r>
          <a:endParaRPr lang="en-US" sz="2000" kern="1200"/>
        </a:p>
      </dsp:txBody>
      <dsp:txXfrm>
        <a:off x="28131" y="1216552"/>
        <a:ext cx="1830353" cy="887563"/>
      </dsp:txXfrm>
    </dsp:sp>
    <dsp:sp modelId="{437F6470-2068-460B-9F57-0A5A7F6E14C2}">
      <dsp:nvSpPr>
        <dsp:cNvPr id="0" name=""/>
        <dsp:cNvSpPr/>
      </dsp:nvSpPr>
      <dsp:spPr>
        <a:xfrm>
          <a:off x="2357491" y="1188939"/>
          <a:ext cx="1885579" cy="9427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/>
            <a:t>이제 좀 익숙하다</a:t>
          </a:r>
          <a:endParaRPr lang="en-US" sz="2000" kern="1200"/>
        </a:p>
      </dsp:txBody>
      <dsp:txXfrm>
        <a:off x="2385104" y="1216552"/>
        <a:ext cx="1830353" cy="887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4:55:32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322 116 24575,'-1'0'0,"0"0"0,0 0 0,0 1 0,1-1 0,-1 1 0,0-1 0,0 1 0,1-1 0,-1 1 0,0-1 0,1 1 0,-1 0 0,0-1 0,1 1 0,-1 0 0,1-1 0,-1 1 0,1 0 0,-1 0 0,1 0 0,0 0 0,-1-1 0,1 1 0,0 0 0,0 1 0,-7 30 0,4-20 0,-2 9 0,-18 61 0,21-76 0,0 0 0,0 0 0,-1-1 0,0 1 0,-1-1 0,1 1 0,-1-1 0,0 0 0,0-1 0,-7 7 0,10-10 0,0 0 0,1-1 0,-1 1 0,0-1 0,1 0 0,-1 1 0,0-1 0,0 1 0,0-1 0,1 0 0,-1 0 0,0 0 0,0 1 0,0-1 0,0 0 0,1 0 0,-1 0 0,0 0 0,0 0 0,0 0 0,0-1 0,0 1 0,1 0 0,-1 0 0,-2-1 0,2 0 0,-1-1 0,1 1 0,-1 0 0,1-1 0,-1 1 0,1-1 0,0 1 0,-1-1 0,1 0 0,-2-3 0,-1-5 0,0 0 0,0 0 0,-3-13 0,6 19 0,-15-74 0,14 71 0,2 0 0,-1 0 0,1 0 0,0-1 0,1 1 0,-1 0 0,1 0 0,4-14 0,-4 20 0,-1 0 0,1 0 0,-1-1 0,1 1 0,-1 0 0,1 0 0,0 0 0,0-1 0,0 1 0,0 0 0,0 0 0,0 0 0,0 0 0,0 1 0,0-1 0,0 0 0,0 0 0,0 1 0,1-1 0,-1 1 0,0-1 0,1 1 0,-1-1 0,2 1 0,-1 0 0,1 0 0,0 0 0,-1 0 0,1 1 0,0-1 0,-1 1 0,1-1 0,-1 1 0,1 0 0,-1 0 0,5 3 0,3 2 0,-1 1 0,0 0 0,0 0 0,13 15 0,-12-12 0,-1 2 0,0-1 0,-1 1 0,0 1 0,0 0 0,-2 0 0,1 0 0,-2 1 0,0 0 0,0 0 0,-1 0 0,-1 0 0,-1 1 0,0-1 0,-1 1 0,0 0 0,-2 19 0,1-31 0,0 0 0,-1 0 0,1 0 0,-1-1 0,1 1 0,-1 0 0,0 0 0,0 0 0,-1-1 0,1 1 0,0-1 0,-1 1 0,0-1 0,1 1 0,-1-1 0,0 0 0,0 0 0,0 0 0,-1 0 0,1 0 0,0 0 0,-1-1 0,1 1 0,-1-1 0,-5 3 0,2-2 0,0-1 0,-1 0 0,1 0 0,-1 0 0,1 0 0,-1-1 0,0 0 0,1-1 0,-1 1 0,-11-4 0,15 4 0,0-1 0,0 0 0,0 0 0,0-1 0,0 1 0,0 0 0,1-1 0,-1 0 0,1 0 0,-1 0 0,1 0 0,-1 0 0,1 0 0,0 0 0,0-1 0,-2-3 0,1 0 0,-1 0 0,2 1 0,-1-2 0,1 1 0,0 0 0,0 0 0,-1-10 0,1-5 0,1 0 0,0 0 0,2 0 0,2-21 0,-1 36 0,-1 0 0,1 1 0,-1-1 0,2 1 0,-1 0 0,0-1 0,1 1 0,0 0 0,0 0 0,6-5 0,-8 8 0,-1 1 0,1 0 0,0 0 0,0 0 0,0 0 0,0 0 0,0 0 0,1 0 0,-1 0 0,0 1 0,0-1 0,1 0 0,-1 1 0,0-1 0,1 1 0,-1-1 0,0 1 0,1 0 0,-1-1 0,1 1 0,-1 0 0,0 0 0,1 0 0,-1 0 0,1 0 0,-1 0 0,1 1 0,-1-1 0,0 0 0,1 1 0,-1-1 0,0 1 0,1 0 0,-1-1 0,0 1 0,0 0 0,1 0 0,-1 0 0,0-1 0,0 1 0,0 0 0,0 1 0,0-1 0,0 0 0,-1 0 0,1 0 0,1 2 0,1 3 0,0 1 0,0-1 0,0 1 0,0 0 0,-1 0 0,0 0 0,-1 0 0,1 9 0,-1-11 0,0 0 0,-1 0 0,0 0 0,0 0 0,0 0 0,0 0 0,-1 0 0,0 0 0,0 0 0,0 0 0,-1-1 0,-3 9 0,5-13 0,0 1 0,0 0 0,-1 0 0,1-1 0,-1 1 0,1 0 0,0 0 0,-1-1 0,0 1 0,1 0 0,-1-1 0,1 1 0,-1-1 0,0 1 0,1-1 0,-1 1 0,0-1 0,1 1 0,-1-1 0,0 0 0,0 0 0,0 1 0,1-1 0,-1 0 0,0 0 0,0 0 0,0 0 0,0 1 0,1-1 0,-1-1 0,0 1 0,0 0 0,0 0 0,0 0 0,1 0 0,-1 0 0,0-1 0,0 1 0,0 0 0,1-1 0,-1 1 0,0-1 0,1 1 0,-1-1 0,0 1 0,1-1 0,-1 1 0,0-1 0,1 0 0,-1 1 0,1-1 0,-1 0 0,1 1 0,0-1 0,-1-1 0,-2-3 0,0 0 0,1 0 0,-1-1 0,1 1 0,1-1 0,-3-9 0,0-17 0,1 0 0,2 0 0,5-54 0,-4 85 0,0 0 0,0 0 0,0-1 0,0 1 0,0 0 0,0 0 0,1 0 0,-1 0 0,0-1 0,1 1 0,-1 0 0,1 0 0,-1 0 0,1 0 0,-1 0 0,1 0 0,0 0 0,0 0 0,-1 0 0,1 0 0,0 1 0,0-1 0,0 0 0,0 0 0,0 1 0,0-1 0,0 1 0,0-1 0,0 1 0,0-1 0,1 1 0,-1 0 0,0-1 0,2 1 0,-1 0 0,0 1 0,-1-1 0,1 1 0,0-1 0,-1 1 0,1 0 0,-1 0 0,1-1 0,-1 1 0,0 0 0,1 0 0,-1 1 0,0-1 0,1 0 0,-1 0 0,0 1 0,0-1 0,0 0 0,0 1 0,0-1 0,-1 1 0,1-1 0,0 1 0,0 1 0,2 7 0,-1 0 0,0 0 0,0 0 0,0 11 0,-1-18 0,-1 1 0,0 0 0,0 0 0,0-1 0,0 1 0,-1 0 0,1-1 0,-1 1 0,0-1 0,0 1 0,-1 0 0,1-1 0,-4 6 0,5-9 0,0 0 0,-1 0 0,1 0 0,-1 0 0,1 0 0,0 0 0,-1 0 0,1 0 0,0 0 0,-1 0 0,1 0 0,0-1 0,-1 1 0,1 0 0,0 0 0,0 0 0,-1-1 0,1 1 0,0 0 0,0 0 0,-1-1 0,1 1 0,0 0 0,0 0 0,0-1 0,-1 1 0,1 0 0,0-1 0,0 1 0,0 0 0,0-1 0,0 1 0,0 0 0,0-1 0,-1 1 0,1-1 0,0 1 0,0 0 0,1-1 0,-1 1 0,0 0 0,0-1 0,0 0 0,-4-19 0,3 6 0,0 0 0,1 0 0,1 0 0,3-20 0,-3 29 0,0 0 0,0 0 0,0 0 0,1 0 0,0 0 0,0 0 0,0 0 0,1 1 0,0-1 0,0 1 0,0 0 0,0 0 0,0 0 0,1 0 0,4-3 0,-8 6 0,1 1 0,-1-1 0,1 1 0,0-1 0,-1 1 0,1 0 0,0-1 0,-1 1 0,1 0 0,0 0 0,-1-1 0,1 1 0,0 0 0,-1 0 0,1 0 0,0 0 0,-1 0 0,1 0 0,0 0 0,0 0 0,-1 0 0,1 0 0,0 0 0,0 0 0,-1 0 0,1 1 0,0-1 0,-1 0 0,2 1 0,-1 0 0,0 0 0,0 1 0,0-1 0,0 0 0,0 1 0,0-1 0,0 0 0,-1 1 0,1-1 0,0 1 0,-1-1 0,1 3 0,6 48 0,-6-51 0,0 16 0,-1-1 0,-1 1 0,-3 26 0,3-39 0,1 1 0,-1-1 0,-1 0 0,1 0 0,0 0 0,-1 0 0,0 0 0,0 0 0,0 0 0,-1-1 0,1 1 0,-1-1 0,0 0 0,0 1 0,0-1 0,0 0 0,0-1 0,-8 5 0,10-6 0,0 0 0,0-1 0,0 1 0,-1-1 0,1 1 0,0-1 0,-1 1 0,1-1 0,0 0 0,-1 0 0,1 0 0,0 1 0,-1-1 0,1-1 0,0 1 0,-1 0 0,1 0 0,0 0 0,-1-1 0,1 1 0,0-1 0,-1 1 0,1-1 0,-1 0 0,0-1 0,0 1 0,0-1 0,1 0 0,-1 0 0,0 0 0,1 0 0,0 0 0,-1 0 0,1 0 0,0 0 0,0 0 0,-1-4 0,1 1 0,-1-1 0,1 1 0,0 0 0,0-1 0,1 1 0,-1-1 0,1 1 0,0-1 0,1 1 0,-1-1 0,3-7 0,7 0 0,0 15 0,9 23 0,-8-9 0,-10-16 0,-1 0 0,1 0 0,0 0 0,-1 0 0,1 0 0,0 0 0,-1 0 0,1 0 0,0 0 0,-1 0 0,1 0 0,-1 0 0,1-1 0,0 1 0,-1 0 0,1 0 0,-1-1 0,1 1 0,0 0 0,-1-1 0,1 1 0,-1-1 0,1 1 0,-1-1 0,1 1 0,-1 0 0,0-1 0,1 0 0,17-20 0,-14 15 0,-3 5 0,-1 0 0,1 0 0,0 0 0,0 0 0,0 0 0,-1 1 0,1-1 0,0 0 0,0 0 0,0 0 0,0 1 0,0-1 0,1 1 0,-1-1 0,0 1 0,0-1 0,0 1 0,1-1 0,-1 1 0,0 0 0,0 0 0,0 0 0,3 0 0,-3 0 0,0 1 0,0 0 0,0 0 0,-1-1 0,1 1 0,0 0 0,0 0 0,-1 0 0,1 0 0,0 0 0,-1 0 0,1 0 0,-1 0 0,1 0 0,-1 0 0,0 0 0,0 1 0,1-1 0,-1 2 0,1 9 0,0 0 0,-1 0 0,-2 20 0,2-30 0,0 0 0,0 0 0,-1 0 0,1 0 0,-1 1 0,0-1 0,0 0 0,0 0 0,0-1 0,0 1 0,0 0 0,0 0 0,0 0 0,-1-1 0,1 1 0,-1-1 0,1 1 0,-4 1 0,4-2 0,1-1 0,-1 0 0,0 1 0,0-1 0,0 0 0,0 0 0,0 0 0,-1 0 0,1 0 0,0 0 0,0 0 0,0 0 0,0 0 0,0 0 0,0-1 0,0 1 0,0 0 0,0-1 0,1 1 0,-1-1 0,0 1 0,0-1 0,0 1 0,0-1 0,0 0 0,1 1 0,-1-1 0,0 0 0,1 1 0,-1-1 0,0 0 0,1 0 0,-1 0 0,1 0 0,-1 0 0,1 0 0,0 0 0,-1 0 0,1 0 0,0-1 0,-5-23 0,4 17 0,5 19 0,-1 4 0,0 1 0,-1-1 0,0 31 0,-5-41 0,-3-11 0,-4-13 0,7 13 0,1 1 0,-1-1 0,2 1 0,-1-1 0,1 0 0,-1 0 0,2 0 0,-1 0 0,1 0 0,0 0 0,0 0 0,1-8 0,8 42 0,-8-21 0,1 10 0,0 1 0,-2 22 0,0-37 0,0 0 0,0 0 0,0 0 0,-1 0 0,1-1 0,-1 1 0,1 0 0,-1 0 0,0-1 0,0 1 0,-1 0 0,1-1 0,0 1 0,-1-1 0,1 1 0,-1-1 0,0 0 0,0 0 0,0 0 0,0 0 0,0 0 0,-3 2 0,4-4 0,0 1 0,0-1 0,0 0 0,0 1 0,0-1 0,0 0 0,0 0 0,-1 1 0,1-1 0,0 0 0,0 0 0,0 0 0,0 0 0,0 0 0,0-1 0,0 1 0,0 0 0,-1-1 0,1 1 0,0 0 0,0-1 0,0 1 0,0-1 0,0 1 0,-1-2 0,0 0 0,0 0 0,0-1 0,0 1 0,1 0 0,-1-1 0,1 1 0,-1-1 0,1 1 0,-2-6 0,0-1 0,1 0 0,0 0 0,0-1 0,1 1 0,0-13 0,7-4 0,-1 23 0,0 17 0,-2-1 0,-1-1 0,0 1 0,-1-1 0,0 1 0,-1 0 0,-1-1 0,-4 25 0,5-36 0,0 1 0,0-1 0,0 0 0,-1 0 0,1 0 0,-1 0 0,1 0 0,-1 0 0,1 0 0,-1 0 0,1 0 0,-1 0 0,0 0 0,0-1 0,1 1 0,-1 0 0,0 0 0,0-1 0,0 1 0,0 0 0,0-1 0,0 1 0,-2 0 0,2-1 0,0 0 0,0 0 0,-1-1 0,1 1 0,0 0 0,0 0 0,0-1 0,0 1 0,0-1 0,0 1 0,0-1 0,0 0 0,0 1 0,0-1 0,0 0 0,0 0 0,0 1 0,-1-2 0,-3-5 0,0 1 0,0-1 0,1 1 0,0-1 0,-4-9 0,-5-20 0,2 1 0,1-2 0,2 1 0,-6-76 0,12 107 0,1 0 0,0-1 0,-1 1 0,0 0 0,0 0 0,-1 0 0,0 0 0,1 0 0,-2 1 0,-4-7 0,7 9 0,0 1 0,0-1 0,0 1 0,-1 0 0,1 0 0,0 0 0,0-1 0,-1 1 0,1 0 0,-1 1 0,1-1 0,-1 0 0,1 0 0,-1 1 0,1-1 0,-1 0 0,1 1 0,-1 0 0,0-1 0,0 1 0,1 0 0,-1 0 0,0 0 0,1 0 0,-1 0 0,0 0 0,1 1 0,-1-1 0,0 0 0,1 1 0,-1 0 0,1-1 0,-1 1 0,1 0 0,-1 0 0,1-1 0,-3 3 0,2 0 0,0-1 0,0 1 0,0-1 0,0 1 0,1-1 0,0 1 0,-1 0 0,1 0 0,0 0 0,0 0 0,0 0 0,1 0 0,-1 0 0,1 6 0,0 49 0,1-39 0,-1-5 0,0 6 0,1-1 0,0 1 0,1 0 0,1 0 0,1-1 0,11 34 0,-15-52 0,1 0 0,-1 0 0,0-1 0,0 1 0,1 0 0,-1 0 0,1 0 0,-1 0 0,0-1 0,1 1 0,0 0 0,-1 0 0,1-1 0,-1 1 0,1-1 0,0 1 0,-1 0 0,1-1 0,0 1 0,0-1 0,0 1 0,-1-1 0,1 0 0,0 1 0,0-1 0,1 0 0,-1 0 0,0-1 0,0 1 0,0-1 0,-1 0 0,1 1 0,0-1 0,0 0 0,-1 0 0,1 1 0,0-1 0,-1 0 0,1 0 0,-1 0 0,1 0 0,-1 0 0,1 0 0,-1 0 0,0-1 0,3-8 0,0 0 0,-1 0 0,1-14 0,-3-6 0,0 23 0,0-1 0,0 1 0,0 0 0,1 0 0,0 0 0,2-8 0,-3 16 0,0-1 0,0 0 0,0 0 0,0 0 0,0 0 0,0 0 0,0 0 0,0 0 0,0 0 0,0 0 0,0 1 0,0-1 0,0 0 0,0 0 0,0 0 0,0 0 0,1 0 0,-1 0 0,0 0 0,0 0 0,0 0 0,0 0 0,0 0 0,0 1 0,0-1 0,0 0 0,0 0 0,0 0 0,0 0 0,1 0 0,-1 0 0,0 0 0,0 0 0,0 0 0,0 0 0,0 0 0,0 0 0,0 0 0,0 0 0,0 0 0,1 0 0,-1 0 0,0 0 0,0 0 0,0 0 0,0 0 0,0 0 0,0 0 0,0 0 0,0 0 0,0 0 0,1 0 0,-1-1 0,0 1 0,0 0 0,0 0 0,0 0 0,0 0 0,0 0 0,0 0 0,0 0 0,0 0 0,0 0 0,5 16 0,1 19 0,-5-2 0,0-17 0,-1-39 0,2-65 0,-5-82 0,3 169 0,0-1 0,0 0 0,0 1 0,-1-1 0,1 1 0,0-1 0,-1 0 0,1 1 0,-1-1 0,0 1 0,1 0 0,-1-1 0,0 1 0,0-1 0,-1-1 0,1 3 0,0 0 0,1-1 0,-1 1 0,1 0 0,-1 0 0,1-1 0,-1 1 0,0 0 0,1 0 0,-1 0 0,0 0 0,1 0 0,-1 0 0,0 0 0,1 0 0,-1 0 0,1 0 0,-1 0 0,0 0 0,1 0 0,-1 1 0,0-1 0,1 0 0,-1 0 0,0 1 0,-2 1 0,1 0 0,-1 0 0,1 0 0,0 0 0,-1 0 0,1 1 0,0-1 0,1 1 0,-1-1 0,0 1 0,1 0 0,-1 0 0,-1 5 0,0 7 0,0-1 0,1 1 0,1 0 0,0 0 0,1-1 0,3 17 0,-2-14 0,0-1 0,-2 0 0,1 0 0,-5 22 0,5-38 0,0 1 0,0 0 0,0-1 0,0 1 0,0 0 0,0-1 0,0 1 0,0 0 0,0-1 0,0 1 0,-1-1 0,1 1 0,0 0 0,0-1 0,-1 1 0,1-1 0,0 1 0,-1 0 0,1-1 0,-1 1 0,1-1 0,0 0 0,-1 1 0,1-1 0,-1 1 0,1-1 0,-2 1 0,-3-18 0,0-30 0,7 22 0,-2 25 0,0 0 0,1 0 0,-1 1 0,0-1 0,0 0 0,0 0 0,0 0 0,1 0 0,-1 1 0,0-1 0,0 0 0,0 0 0,0 0 0,1 0 0,-1 0 0,0 1 0,0-1 0,1 0 0,-1 0 0,0 0 0,0 0 0,1 0 0,-1 0 0,0 0 0,0 0 0,1 0 0,-1 0 0,0 0 0,0 0 0,1 0 0,-1 0 0,0 0 0,0 0 0,0 0 0,1 0 0,-1-1 0,0 1 0,0 0 0,1 0 0,-1 0 0,0 0 0,0 0 0,0-1 0,0 1 0,1 0 0,-1 0 0,0 0 0,0-1 0,0 1 0,0 0 0,0 0 0,1 0 0,-1-1 0,0 1 0,0 0 0,0 0 0,0-1 0,0 1 0,0 0 0,0 0 0,0 0 0,0 0 0,0 0 0,0 0 0,0 0 0,0 0 0,1 0 0,-1 1 0,0-1 0,0 0 0,0 0 0,0 0 0,0 0 0,0 0 0,0 0 0,1 0 0,-1 0 0,0 0 0,0 0 0,0 0 0,0 0 0,0 0 0,0 0 0,0 0 0,1 0 0,-1 0 0,0 0 0,0 0 0,0 0 0,0 0 0,0 0 0,0 0 0,1 0 0,-1 0 0,0 0 0,0 0 0,0 0 0,0 0 0,0 0 0,0 0 0,0 0 0,1-1 0,-1 1 0,0 0 0,0 0 0,0 0 0,0 0 0,0 0 0,0 0 0,0 0 0,0 0 0,0-1 0,0 1 0,0 0 0,0 0 0,0 0 0,0 0 0,0 0 0,0 0 0,0-1 0,7-13 0,-6 11 0,0 0 0,0 0 0,0 0 0,1 0 0,-1 1 0,1-1 0,3-4 0,-4 6 0,0 1 0,0-1 0,0 0 0,1 0 0,-1 1 0,0-1 0,0 1 0,0-1 0,1 1 0,-1-1 0,0 1 0,0 0 0,1-1 0,-1 1 0,0 0 0,1 0 0,-1 0 0,0 0 0,1 0 0,-1 0 0,0 1 0,1-1 0,-1 0 0,2 1 0,-1 1 0,0-1 0,0 0 0,-1 1 0,1 0 0,0-1 0,-1 1 0,1 0 0,-1-1 0,0 1 0,1 0 0,-1 0 0,2 4 0,0 3 0,0 0 0,0 0 0,-1 0 0,0 0 0,1 18 0,-2 22 0,-6 55 0,5-102 0,0 0 0,0 0 0,-1 0 0,1 0 0,0 0 0,-1 0 0,0 0 0,1 0 0,-1-1 0,0 1 0,0 0 0,-2 1 0,3-2 0,0-1 0,-1 1 0,1-1 0,-1 0 0,1 1 0,-1-1 0,1 0 0,-1 1 0,1-1 0,-1 0 0,1 0 0,-1 1 0,0-1 0,1 0 0,-1 0 0,1 0 0,-1 0 0,0 0 0,1 0 0,-1 0 0,1 0 0,-1 0 0,0 0 0,1 0 0,-2-1 0,0 0 0,0 0 0,0 0 0,0-1 0,0 1 0,0-1 0,1 1 0,-1-1 0,0 0 0,1 1 0,-1-1 0,1 0 0,0 0 0,0 0 0,0 0 0,0-1 0,0 1 0,-1-4 0,-3-13 0,1-1 0,2 1 0,0-1 0,1 0 0,0 0 0,3-20 0,0 268 0,-3-253 0,0-27 0,1 49 0,1-1 0,-1 1 0,1 0 0,-1 0 0,1 0 0,0-1 0,0 1 0,0 0 0,1 0 0,-1 0 0,4-5 0,-5 8 0,0 0 0,1-1 0,-1 1 0,0-1 0,1 1 0,-1 0 0,0-1 0,1 1 0,-1 0 0,0-1 0,1 1 0,-1 0 0,0 0 0,1-1 0,-1 1 0,1 0 0,-1 0 0,1 0 0,-1 0 0,0 0 0,1-1 0,-1 1 0,1 0 0,-1 0 0,1 0 0,-1 0 0,1 0 0,-1 0 0,1 1 0,-1-1 0,0 0 0,1 0 0,0 0 0,8 15 0,-1 22 0,-7 68-162,-2-75-1041,1-12-5623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E7517-0460-49BC-9E39-840DF8A4E65B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0A721-0CAC-4250-A5DD-73F6522EB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330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9665-0512-4758-873A-9A787B1CE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D4D0A0-044B-41F9-9B49-1F66D9270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17D40-0DF2-45FA-B979-ACBC62116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4CA26-8B0A-4859-9A1A-6AE4686611FF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226B6B-571F-4FEC-85E2-BF64EB76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58F77-DC75-4174-8179-88EDF0DC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5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BE7A1-C9FD-415B-87BA-E425B693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6FB57F-FAAD-4B34-A8A1-2E3BDD5DD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61AB7B-62F2-4627-9525-6B2022AD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7353B-D634-462A-9CC1-846573F755BA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12A91C-FCD0-44E3-A6ED-C2F8C71F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4F0160-5BF3-4062-A760-FA50DDDF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6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6646E0-4A83-4F26-8469-0C51C8E26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E160DD-4479-4EFC-99CF-D0E229EB7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FCFB74-C69F-46E0-A2B6-45972DA0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F0C-F06A-4803-9973-71437782365E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E1809-2D6E-4E01-A896-57A6CE63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75122-811C-4839-B6D6-32F73194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947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1E9FD-ACD8-4EB7-87AB-D78F9617FA90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84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3CD5E-5FB4-4D6E-AB90-BF3C5A45EAB4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930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2B12-D7FF-4924-AE15-FC4CF47F4079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156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4A29D-3A31-4070-8E5D-AE1CF64624DC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05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B294-0EB4-4974-AFAD-A7F33BC7E503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275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8D29B-DF6D-45CB-816F-1FBCFFBF0FC4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155CB-0284-46D2-ABE7-6359D83C8376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681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7F29B-9DE4-4E1B-B0DA-1E0FBF2AA3F5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0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C7041-9E1C-448D-AACB-D93D4C23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9F705-18B6-4BF5-8B55-C68D19B08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45374A-2054-4422-8689-724DE6B84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016-E974-4974-9F2A-3B31641C400F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1D631-87DD-4596-83B7-065BC087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755D5-8C37-4FC3-898D-2369DF75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39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A2E9-09A2-4779-9F99-0F516640210E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44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17979-70C5-46BB-9901-F19E38F5AAEF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205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C16D-DFFC-46C3-9408-60ED068D886A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2C069-73DD-444C-9128-D5518A6BE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ADA139-DE94-40FF-AA76-4B3EDB39A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82960-179E-44B0-831C-B80A02A8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4CB94-E2C3-4004-8E04-B16E9BC2166E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2185A5-ADAA-45D7-93FD-3F9437FD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7ADFF-B001-4DD1-A188-5C2E871D2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7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DC84D-12F9-4940-9A75-1F3D2614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9BB55-BA3D-40FB-BA22-25D304EE8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9AA7C-78B7-4704-A337-4F0E268E8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ED418D-5A70-4836-9B7E-CB9FEBB1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3BB62-48C4-49A0-8C29-E51BEAE2D21C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96396-001F-4A6F-B99E-9B65D451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F2575A-1A6A-43BB-BF34-CA2350E6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9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05647-83F1-4ADB-B3AB-3B5F7F1A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A88E19-7714-47D3-B433-6C7294F9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BF87CD-61DD-42C7-B2C0-D73BFCBBD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808349-69B4-4F9D-860F-F3A00BFF00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31C62D-55A4-46E0-B7DF-7C994225C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A217BC-5DA0-41DE-8A8C-66D0BBD7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F4F2-381D-408B-A4E3-507E659A62F1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3782AB-823B-43EE-91B8-096B5AA4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613C5-1BEB-4D5F-A4D6-965F1EBD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05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1B10B-35AD-4252-A0EB-A87AAC1A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B6189B-4FA2-4F63-BDDF-2DEA5588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51CA-0D1C-4E19-9880-0092CEF6AE70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542758-48E2-4996-83AD-958B963FB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F649A5-A70A-44DA-902C-699AD47E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28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A429F9-8E2E-4A1E-A57D-80C28599D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0709-DB80-49E2-8A67-3ACCB3062B90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2F530F-D486-4F38-B4FD-A279A6DA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954866-7D3A-4881-A401-DBF2E9021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5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F52E4-BEB0-4135-AC9E-7A479C3C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FBF0A-7DCD-4401-82B4-BCA90E148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E6F971-4530-4032-98CB-EB5439A79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7A1D90-E78F-488A-BF5A-31364A52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B3C6-A37D-4D11-9A2D-4A33AEA5D5FC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DDD244-E903-4621-BF6E-192A4AB0F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E07CF0-8921-495A-9E1C-6D2456FC7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0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641CC-0348-468C-B90F-37006F661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E80DB8-FB22-4F9C-B58B-92150E668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B77F9A-A297-4A3C-83BA-022CE1EE8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167B7-8E9F-4ADF-82FE-BC7DBF9D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34702-8925-46EF-99D7-627BECD0C998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655354-289C-4CA6-B55B-931C27A49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4A35F3-0391-4E25-B9C6-13382518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40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473ECF-FD53-4FDD-93C1-C023BB33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3C8EC-D7FC-4905-8AF1-FCEE249C8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EB166C-D2B1-4352-A6F5-273FB1B4C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46CD2-F14B-4728-A686-910B6E219D83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E1DBB-7313-4BA1-B0CD-BF7740509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D8AEF-4037-4422-A2D6-BDF74EE4F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D3DD-9EF8-4791-8DE8-08A2E74B5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2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D9F53-1EF9-4506-81CB-F6F0BD27E5AA}" type="datetime1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20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32.xml"/><Relationship Id="rId4" Type="http://schemas.openxmlformats.org/officeDocument/2006/relationships/slide" Target="slide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.gg/" TargetMode="External"/><Relationship Id="rId7" Type="http://schemas.openxmlformats.org/officeDocument/2006/relationships/image" Target="../media/image23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slide" Target="slide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6" Type="http://schemas.openxmlformats.org/officeDocument/2006/relationships/slide" Target="slide19.xml"/><Relationship Id="rId5" Type="http://schemas.openxmlformats.org/officeDocument/2006/relationships/slide" Target="slide28.xml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2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slide" Target="slide19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20C42-3178-4E4A-A74F-F0900FF74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343" y="1122363"/>
            <a:ext cx="9974423" cy="2387600"/>
          </a:xfrm>
        </p:spPr>
        <p:txBody>
          <a:bodyPr>
            <a:normAutofit/>
          </a:bodyPr>
          <a:lstStyle/>
          <a:p>
            <a:r>
              <a:rPr kumimoji="0" lang="ko-KR" alt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뉴비를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위한 </a:t>
            </a:r>
            <a:r>
              <a:rPr lang="ko-KR" altLang="en-US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리그오브레전드의</a:t>
            </a:r>
            <a:r>
              <a:rPr lang="ko-KR" altLang="en-US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기초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99F832-1C73-47FC-8656-6EE30CA6E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1-1</a:t>
            </a:r>
            <a:r>
              <a:rPr lang="ko-KR" altLang="en-US" dirty="0"/>
              <a:t>학기과제 최종발표 </a:t>
            </a:r>
            <a:r>
              <a:rPr lang="en-US" altLang="ko-KR" dirty="0"/>
              <a:t>2201338 </a:t>
            </a:r>
            <a:r>
              <a:rPr lang="ko-KR" altLang="en-US" dirty="0"/>
              <a:t>조정민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7E556E-313E-42C7-BAE0-BB088A7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0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E5031-25DE-C3D8-3FB5-67E5B218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비율크기</a:t>
            </a:r>
            <a:r>
              <a:rPr lang="en-US" altLang="ko-KR" dirty="0"/>
              <a:t>, margin auto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DB95A-D99D-41E3-299C-985F5047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AA0A43-57FD-8162-F6F9-18A05E68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880A5-16FA-5E70-FF26-AD9358124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1" b="43851"/>
          <a:stretch/>
        </p:blipFill>
        <p:spPr>
          <a:xfrm>
            <a:off x="0" y="2956560"/>
            <a:ext cx="12192000" cy="29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2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F3B73-35D9-EDD9-E186-7908F6BC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6BE29-ADF4-47D9-8A08-F2C9D5F3B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D9412D-5CAF-D3B4-8E0F-FE0491BAB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26BD77-D662-F6D8-21B0-2D371DB2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446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BE726-B0CE-6B84-7A13-7BE9E58E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1B6E7-616C-8CF8-B614-06AF275D0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6903CE-8F33-E04A-A65B-E71F2A807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7" b="8571"/>
          <a:stretch/>
        </p:blipFill>
        <p:spPr>
          <a:xfrm>
            <a:off x="0" y="1492897"/>
            <a:ext cx="12192000" cy="567301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6DF831-A5CD-FE3B-C109-43860628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3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5582C-0725-C793-9CCA-055BC015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C7A00-B6FE-4808-D02E-A20DC11BB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FCFD08-B0C3-DAF6-1B2B-A9D9B330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F7951-4A74-9568-E08B-27B1A4B5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8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E10EC-FC09-327F-AEA3-FB613BD3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</a:t>
            </a:r>
            <a:r>
              <a:rPr lang="en-US" altLang="ko-KR" dirty="0"/>
              <a:t>(</a:t>
            </a:r>
            <a:r>
              <a:rPr lang="ko-KR" altLang="en-US" dirty="0"/>
              <a:t>팝업</a:t>
            </a:r>
            <a:r>
              <a:rPr lang="en-US" altLang="ko-KR" dirty="0"/>
              <a:t>)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8A00C-ABF3-6530-D8AD-A34D7E18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B290B4-8BA6-AAB9-5C25-6251613F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BABF57-18CC-8E1F-14C0-C26BEF998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10" b="38089"/>
          <a:stretch/>
        </p:blipFill>
        <p:spPr>
          <a:xfrm>
            <a:off x="-91945" y="1885349"/>
            <a:ext cx="12192000" cy="2476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B6A2F6-F8D5-9518-0B29-83328792B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45" b="21944"/>
          <a:stretch/>
        </p:blipFill>
        <p:spPr>
          <a:xfrm>
            <a:off x="-91945" y="2297112"/>
            <a:ext cx="1219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9FD50-9E5A-D167-1419-90068DB8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투명도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4D49BD-2651-E05A-7696-1D7D99C28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FBFAF-CA95-C865-C9D2-2C9F26C5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E0AF70-D290-B6B8-C903-AE6AE9157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3" t="48029" r="40807" b="38351"/>
          <a:stretch/>
        </p:blipFill>
        <p:spPr>
          <a:xfrm>
            <a:off x="838200" y="2556386"/>
            <a:ext cx="10304928" cy="20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7D0C8-70C7-6BB0-BDFC-6BFB62F5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ko-KR" altLang="en-US" dirty="0"/>
              <a:t>클릭하면 나오고 없어지는 </a:t>
            </a:r>
            <a:r>
              <a:rPr lang="ko-KR" altLang="en-US"/>
              <a:t>기능</a:t>
            </a:r>
            <a:r>
              <a:rPr lang="en-US" altLang="ko-KR" dirty="0"/>
              <a:t>,</a:t>
            </a:r>
            <a:r>
              <a:rPr lang="ko-KR" altLang="en-US" dirty="0" err="1"/>
              <a:t>결과만들기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391B9-E82E-5AB0-8742-2FB887192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4A81D-8478-3287-7780-DC473DA1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7" b="9930"/>
          <a:stretch/>
        </p:blipFill>
        <p:spPr>
          <a:xfrm>
            <a:off x="0" y="1278195"/>
            <a:ext cx="12192000" cy="55798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E7C04B-FDAC-06E4-C26B-EBDB29BC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9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F1332-2E12-1BFD-CAE8-6EEF1779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1F6D0-928D-CBC9-F60D-ADC80D6D0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742473-C7C5-23B2-B765-D47D038F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00F12A-97BD-A4C8-BDD0-60EFB4946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A7496-1EC0-D8F0-5B0D-72474157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DFFEC-80EA-B166-F17C-41F801097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944628-364E-16FF-397F-92F43B914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72" b="9931"/>
          <a:stretch/>
        </p:blipFill>
        <p:spPr>
          <a:xfrm>
            <a:off x="0" y="1811336"/>
            <a:ext cx="12192000" cy="491013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9C7EE7-E0EF-CE48-36EC-03464559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78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hlinkClick r:id="rId2" action="ppaction://hlinksldjump"/>
            <a:extLst>
              <a:ext uri="{FF2B5EF4-FFF2-40B4-BE49-F238E27FC236}">
                <a16:creationId xmlns:a16="http://schemas.microsoft.com/office/drawing/2014/main" id="{B4C68269-49BE-4157-AD37-573BE21BA789}"/>
              </a:ext>
            </a:extLst>
          </p:cNvPr>
          <p:cNvSpPr/>
          <p:nvPr/>
        </p:nvSpPr>
        <p:spPr>
          <a:xfrm>
            <a:off x="8143874" y="2562224"/>
            <a:ext cx="4048125" cy="4295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리그오브레전드를</a:t>
            </a:r>
            <a:endParaRPr lang="en-US" altLang="ko-KR" sz="3200" dirty="0">
              <a:solidFill>
                <a:schemeClr val="tx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하면서 처음 들어볼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생소한 단어들을</a:t>
            </a:r>
            <a:endParaRPr lang="en-US" altLang="ko-KR" sz="3200" dirty="0">
              <a:solidFill>
                <a:schemeClr val="tx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설명해줄게요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hlinkClick r:id="rId3" action="ppaction://hlinksldjump"/>
            <a:extLst>
              <a:ext uri="{FF2B5EF4-FFF2-40B4-BE49-F238E27FC236}">
                <a16:creationId xmlns:a16="http://schemas.microsoft.com/office/drawing/2014/main" id="{DE2E5F56-BD76-4D51-887C-F3F4A66E8813}"/>
              </a:ext>
            </a:extLst>
          </p:cNvPr>
          <p:cNvSpPr/>
          <p:nvPr/>
        </p:nvSpPr>
        <p:spPr>
          <a:xfrm>
            <a:off x="0" y="4601905"/>
            <a:ext cx="8143875" cy="224723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유용한 웹사이트와 유튜브 링크 혹은</a:t>
            </a:r>
            <a:endParaRPr lang="en-US" altLang="ko-KR" sz="3200" dirty="0">
              <a:solidFill>
                <a:schemeClr val="tx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참고할만한</a:t>
            </a:r>
            <a:r>
              <a:rPr lang="ko-KR" altLang="en-US" sz="320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 유용한 정보를 담은 칸입니다</a:t>
            </a:r>
            <a:r>
              <a:rPr lang="en-US" altLang="ko-KR" sz="320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0" name="직사각형 9">
            <a:hlinkClick r:id="rId4" action="ppaction://hlinksldjump"/>
            <a:extLst>
              <a:ext uri="{FF2B5EF4-FFF2-40B4-BE49-F238E27FC236}">
                <a16:creationId xmlns:a16="http://schemas.microsoft.com/office/drawing/2014/main" id="{B5FAF1DC-775B-49DF-AC29-9B3214164CED}"/>
              </a:ext>
            </a:extLst>
          </p:cNvPr>
          <p:cNvSpPr/>
          <p:nvPr/>
        </p:nvSpPr>
        <p:spPr>
          <a:xfrm>
            <a:off x="5591175" y="8860"/>
            <a:ext cx="6600825" cy="25622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라인별로 기본적인 목적과 </a:t>
            </a:r>
            <a:endParaRPr lang="en-US" altLang="ko-KR" sz="3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해야 할 일 등을 알려줍니다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hlinkClick r:id="rId5" action="ppaction://hlinksldjump"/>
            <a:extLst>
              <a:ext uri="{FF2B5EF4-FFF2-40B4-BE49-F238E27FC236}">
                <a16:creationId xmlns:a16="http://schemas.microsoft.com/office/drawing/2014/main" id="{C917ECFE-0ED6-4A40-A69E-7FA9C54A803E}"/>
              </a:ext>
            </a:extLst>
          </p:cNvPr>
          <p:cNvSpPr/>
          <p:nvPr/>
        </p:nvSpPr>
        <p:spPr>
          <a:xfrm>
            <a:off x="0" y="-8860"/>
            <a:ext cx="5581650" cy="461962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/>
              </a:rPr>
              <a:t>본인에게 맞는 챔피언을 추천해주는 </a:t>
            </a:r>
            <a:r>
              <a:rPr lang="en-US" altLang="ko-KR" sz="3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/>
              </a:rPr>
              <a:t> </a:t>
            </a:r>
            <a:r>
              <a:rPr lang="ko-KR" altLang="en-US" sz="3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/>
              </a:rPr>
              <a:t>칸입니다</a:t>
            </a:r>
            <a:r>
              <a:rPr lang="en-US" altLang="ko-KR" sz="3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/>
              </a:rPr>
              <a:t>간단한 테스트를 통해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F0502020204030204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/>
              </a:rPr>
              <a:t>본인에게 맞는 챔피언을</a:t>
            </a:r>
            <a:endParaRPr lang="en-US" altLang="ko-KR" sz="36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F0502020204030204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F0502020204030204"/>
                <a:ea typeface="맑은 고딕"/>
              </a:rPr>
              <a:t>골라보세요</a:t>
            </a:r>
            <a:endParaRPr lang="en-US" altLang="ko-KR" sz="36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F0502020204030204"/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6BB28B-E294-4D37-AF7D-10051290BD93}"/>
              </a:ext>
            </a:extLst>
          </p:cNvPr>
          <p:cNvSpPr/>
          <p:nvPr/>
        </p:nvSpPr>
        <p:spPr>
          <a:xfrm>
            <a:off x="-9525" y="0"/>
            <a:ext cx="5581650" cy="461962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chemeClr val="tx1"/>
                </a:solidFill>
                <a:latin typeface="맑은 고딕" panose="020F0502020204030204"/>
                <a:ea typeface="맑은 고딕"/>
              </a:rPr>
              <a:t>Recommend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noProof="0" dirty="0">
                <a:solidFill>
                  <a:schemeClr val="tx1"/>
                </a:solidFill>
                <a:latin typeface="맑은 고딕" panose="020F0502020204030204"/>
                <a:ea typeface="맑은 고딕"/>
              </a:rPr>
              <a:t>Champion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A3EEA5-EB1F-47D9-BB63-F055D37CC604}"/>
              </a:ext>
            </a:extLst>
          </p:cNvPr>
          <p:cNvSpPr/>
          <p:nvPr/>
        </p:nvSpPr>
        <p:spPr>
          <a:xfrm>
            <a:off x="5591174" y="10605"/>
            <a:ext cx="6600825" cy="25622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 do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DED729-B98C-4DB1-824D-FDD4317F90DF}"/>
              </a:ext>
            </a:extLst>
          </p:cNvPr>
          <p:cNvSpPr/>
          <p:nvPr/>
        </p:nvSpPr>
        <p:spPr>
          <a:xfrm>
            <a:off x="5581650" y="2562225"/>
            <a:ext cx="2562225" cy="2057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뉴비를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위한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리그오브레전드의</a:t>
            </a:r>
            <a:endParaRPr lang="en-US" altLang="ko-KR" dirty="0">
              <a:solidFill>
                <a:schemeClr val="tx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B3E56D-2328-4BCC-A555-06BFC861C8E4}"/>
              </a:ext>
            </a:extLst>
          </p:cNvPr>
          <p:cNvSpPr/>
          <p:nvPr/>
        </p:nvSpPr>
        <p:spPr>
          <a:xfrm>
            <a:off x="8124824" y="2562224"/>
            <a:ext cx="4048125" cy="429577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noProof="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term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C2F8DC-51C5-42CE-A185-8BE26C9DBBCD}"/>
              </a:ext>
            </a:extLst>
          </p:cNvPr>
          <p:cNvSpPr/>
          <p:nvPr/>
        </p:nvSpPr>
        <p:spPr>
          <a:xfrm>
            <a:off x="-9526" y="4610764"/>
            <a:ext cx="8143875" cy="22472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참고</a:t>
            </a:r>
            <a:endParaRPr lang="en-US" altLang="ko-KR" sz="4000" dirty="0">
              <a:solidFill>
                <a:schemeClr val="tx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59A3E6-4AF1-4187-9078-32CFB611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4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9" grpId="0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000A7-6DAA-B981-003D-CE4BD4E8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0F87C7-D8F3-8F3E-7FD2-6FCABD0AA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46FCEC-B085-2D60-8025-67720B3A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79404-BBD8-975D-3A43-4721EE36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2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000A7-6DAA-B981-003D-CE4BD4E8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0F87C7-D8F3-8F3E-7FD2-6FCABD0AA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46FCEC-B085-2D60-8025-67720B3A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79404-BBD8-975D-3A43-4721EE36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5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응답하라 라이엇] 이스터 에그와 배경 스토리에 대하여 | LoL 인벤">
            <a:extLst>
              <a:ext uri="{FF2B5EF4-FFF2-40B4-BE49-F238E27FC236}">
                <a16:creationId xmlns:a16="http://schemas.microsoft.com/office/drawing/2014/main" id="{A29728C4-CD9C-4D20-A734-9E669685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82"/>
            <a:ext cx="12192000" cy="682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F891C9-09C2-49DB-8E3C-281ED632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944"/>
            <a:ext cx="10515600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ko-KR" altLang="en-US" dirty="0"/>
              <a:t>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101B6-091E-4F9E-8E4D-08D97E388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22677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sz="3200" dirty="0"/>
              <a:t>라인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2400" dirty="0"/>
              <a:t>게임을 플레이하게 되는 위치로</a:t>
            </a:r>
            <a:r>
              <a:rPr lang="en-US" altLang="ko-KR" sz="2400" dirty="0"/>
              <a:t>, </a:t>
            </a:r>
            <a:r>
              <a:rPr lang="ko-KR" altLang="en-US" sz="2400" dirty="0"/>
              <a:t>가장 위인 탑</a:t>
            </a:r>
            <a:r>
              <a:rPr lang="en-US" altLang="ko-KR" sz="2400" dirty="0"/>
              <a:t>, </a:t>
            </a:r>
            <a:r>
              <a:rPr lang="ko-KR" altLang="en-US" sz="2400" dirty="0"/>
              <a:t>가운데인 미드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아랫쪽인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바텀</a:t>
            </a:r>
            <a:r>
              <a:rPr lang="en-US" altLang="ko-KR" sz="2400" dirty="0"/>
              <a:t>, </a:t>
            </a:r>
            <a:r>
              <a:rPr lang="ko-KR" altLang="en-US" sz="2400" dirty="0"/>
              <a:t>그리고 맵 전체를 돌아다니는 정글이 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sz="3200" dirty="0" err="1"/>
              <a:t>리쉬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2400" dirty="0"/>
              <a:t>게임을 시작할 때 </a:t>
            </a:r>
            <a:r>
              <a:rPr lang="ko-KR" altLang="en-US" sz="2400" dirty="0" err="1"/>
              <a:t>바텀라인에서</a:t>
            </a:r>
            <a:r>
              <a:rPr lang="ko-KR" altLang="en-US" sz="2400" dirty="0"/>
              <a:t> 정글라인이 첫 몬스터를 쉽게 잡을 수 있도록 도와주는 행위</a:t>
            </a:r>
            <a:r>
              <a:rPr lang="en-US" altLang="ko-KR" sz="2400" dirty="0"/>
              <a:t>. </a:t>
            </a:r>
            <a:r>
              <a:rPr lang="ko-KR" altLang="en-US" sz="2400" dirty="0"/>
              <a:t>주로 </a:t>
            </a:r>
            <a:r>
              <a:rPr lang="ko-KR" altLang="en-US" sz="2400" dirty="0" err="1"/>
              <a:t>바텀</a:t>
            </a:r>
            <a:r>
              <a:rPr lang="ko-KR" altLang="en-US" sz="2400" dirty="0"/>
              <a:t> 근처의 붉은 파수꾼 혹은 푸른 파수꾼을 잡는다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en-US" altLang="ko-KR" sz="2400" dirty="0"/>
              <a:t>-</a:t>
            </a:r>
            <a:r>
              <a:rPr lang="ko-KR" altLang="en-US" sz="3200" dirty="0" err="1"/>
              <a:t>인베</a:t>
            </a:r>
            <a:r>
              <a:rPr lang="en-US" altLang="ko-KR" sz="3200" dirty="0"/>
              <a:t>(</a:t>
            </a:r>
            <a:r>
              <a:rPr lang="ko-KR" altLang="en-US" sz="3200" dirty="0" err="1"/>
              <a:t>인베이드</a:t>
            </a:r>
            <a:r>
              <a:rPr lang="en-US" altLang="ko-KR" sz="3200" dirty="0"/>
              <a:t>)</a:t>
            </a:r>
          </a:p>
          <a:p>
            <a:pPr marL="0" indent="0">
              <a:buNone/>
            </a:pPr>
            <a:r>
              <a:rPr lang="ko-KR" altLang="en-US" sz="2400" dirty="0" err="1"/>
              <a:t>침입하다라는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뜻을가진</a:t>
            </a:r>
            <a:r>
              <a:rPr lang="ko-KR" altLang="en-US" sz="2400" dirty="0"/>
              <a:t> </a:t>
            </a:r>
            <a:r>
              <a:rPr lang="en-US" altLang="ko-KR" sz="2400" dirty="0"/>
              <a:t>invade</a:t>
            </a:r>
            <a:r>
              <a:rPr lang="ko-KR" altLang="en-US" sz="2400" dirty="0"/>
              <a:t>에서 파생된 단어로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리쉬를</a:t>
            </a:r>
            <a:r>
              <a:rPr lang="ko-KR" altLang="en-US" sz="2400" dirty="0"/>
              <a:t> 하러 모인 </a:t>
            </a:r>
            <a:r>
              <a:rPr lang="ko-KR" altLang="en-US" sz="2400" dirty="0" err="1"/>
              <a:t>바텀라인과</a:t>
            </a:r>
            <a:r>
              <a:rPr lang="ko-KR" altLang="en-US" sz="2400" dirty="0"/>
              <a:t> 정글라인을 잡아내기 위해 적 </a:t>
            </a:r>
            <a:r>
              <a:rPr lang="ko-KR" altLang="en-US" sz="2400" dirty="0" err="1"/>
              <a:t>정글으로</a:t>
            </a:r>
            <a:r>
              <a:rPr lang="ko-KR" altLang="en-US" sz="2400" dirty="0"/>
              <a:t> 들어가 초반 전투를 일으키는 행위</a:t>
            </a:r>
            <a:endParaRPr lang="en-US" altLang="ko-KR" sz="2400" dirty="0"/>
          </a:p>
        </p:txBody>
      </p:sp>
      <p:sp>
        <p:nvSpPr>
          <p:cNvPr id="4" name="타원 3">
            <a:hlinkClick r:id="rId3" action="ppaction://hlinksldjump"/>
            <a:extLst>
              <a:ext uri="{FF2B5EF4-FFF2-40B4-BE49-F238E27FC236}">
                <a16:creationId xmlns:a16="http://schemas.microsoft.com/office/drawing/2014/main" id="{2A1691E2-A2A0-4A4E-878E-2B5A808605D1}"/>
              </a:ext>
            </a:extLst>
          </p:cNvPr>
          <p:cNvSpPr/>
          <p:nvPr/>
        </p:nvSpPr>
        <p:spPr>
          <a:xfrm>
            <a:off x="291830" y="145915"/>
            <a:ext cx="546370" cy="5739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518D4E-5FFB-436C-8754-A4FFA840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42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F3B73-35D9-EDD9-E186-7908F6BC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6BE29-ADF4-47D9-8A08-F2C9D5F3B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26BD77-D662-F6D8-21B0-2D371DB2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D9412D-5CAF-D3B4-8E0F-FE0491BAB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6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4BC155-37EE-4D3B-B8A6-E17E2CE5D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1" r="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F341E8-33CE-4584-A2ED-D970DD39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6B6DB3-44B8-41C4-A846-21F6C6172237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2E4D34E-7656-437B-8646-B99B27B48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091" y="1843088"/>
            <a:ext cx="10515600" cy="4351338"/>
          </a:xfrm>
        </p:spPr>
        <p:txBody>
          <a:bodyPr/>
          <a:lstStyle/>
          <a:p>
            <a:r>
              <a:rPr lang="en-US" altLang="ko-KR" dirty="0"/>
              <a:t>Op.gg </a:t>
            </a:r>
            <a:r>
              <a:rPr lang="en-US" altLang="ko-KR" dirty="0">
                <a:hlinkClick r:id="rId3"/>
              </a:rPr>
              <a:t>https://www.op.gg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상대방의 전적을 확인할 수 있는 사이트</a:t>
            </a:r>
            <a:r>
              <a:rPr lang="en-US" altLang="ko-KR" dirty="0"/>
              <a:t>.</a:t>
            </a:r>
            <a:r>
              <a:rPr lang="ko-KR" altLang="en-US" dirty="0"/>
              <a:t> 좋은 챔피언들과 챔피언에 맞는 룬</a:t>
            </a:r>
            <a:r>
              <a:rPr lang="en-US" altLang="ko-KR" dirty="0"/>
              <a:t>, </a:t>
            </a:r>
            <a:r>
              <a:rPr lang="ko-KR" altLang="en-US" dirty="0"/>
              <a:t>아이템 등을 추천해준다</a:t>
            </a:r>
            <a:r>
              <a:rPr lang="en-US" altLang="ko-KR" dirty="0"/>
              <a:t>. </a:t>
            </a:r>
            <a:r>
              <a:rPr lang="ko-KR" altLang="en-US" dirty="0"/>
              <a:t>설치하면 저절로 룬도 맞춰준다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롤박사</a:t>
            </a:r>
            <a:r>
              <a:rPr lang="ko-KR" altLang="en-US" dirty="0"/>
              <a:t> </a:t>
            </a:r>
            <a:r>
              <a:rPr lang="ko-KR" altLang="en-US" dirty="0" err="1"/>
              <a:t>해도리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롤 패치 상황이나 새로운 </a:t>
            </a:r>
            <a:r>
              <a:rPr lang="ko-KR" altLang="en-US" dirty="0" err="1"/>
              <a:t>정보등을</a:t>
            </a:r>
            <a:r>
              <a:rPr lang="ko-KR" altLang="en-US" dirty="0"/>
              <a:t> 빠르게 알려주는 유튜브 채널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무지개맛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고정관념을 깨고 게임을 새로운 관점에서 볼 수 </a:t>
            </a:r>
            <a:r>
              <a:rPr lang="ko-KR" altLang="en-US" dirty="0" err="1"/>
              <a:t>있게해주는</a:t>
            </a:r>
            <a:r>
              <a:rPr lang="ko-KR" altLang="en-US" dirty="0"/>
              <a:t> 유튜브 채널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8" name="타원 7">
            <a:hlinkClick r:id="rId4" action="ppaction://hlinksldjump"/>
            <a:extLst>
              <a:ext uri="{FF2B5EF4-FFF2-40B4-BE49-F238E27FC236}">
                <a16:creationId xmlns:a16="http://schemas.microsoft.com/office/drawing/2014/main" id="{4E44B024-7CD8-4284-BA19-F62494BC5BAC}"/>
              </a:ext>
            </a:extLst>
          </p:cNvPr>
          <p:cNvSpPr/>
          <p:nvPr/>
        </p:nvSpPr>
        <p:spPr>
          <a:xfrm>
            <a:off x="444230" y="298315"/>
            <a:ext cx="546370" cy="5739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LoL Stats, Record Replay, Database, Guide - OP.GG">
            <a:extLst>
              <a:ext uri="{FF2B5EF4-FFF2-40B4-BE49-F238E27FC236}">
                <a16:creationId xmlns:a16="http://schemas.microsoft.com/office/drawing/2014/main" id="{E3D6EAC9-F938-4790-A60E-2329091F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9" y="2266523"/>
            <a:ext cx="1199490" cy="7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롤박사 해도리 - YouTube">
            <a:extLst>
              <a:ext uri="{FF2B5EF4-FFF2-40B4-BE49-F238E27FC236}">
                <a16:creationId xmlns:a16="http://schemas.microsoft.com/office/drawing/2014/main" id="{88DC15CD-6B3C-42BB-9EE9-7D06F4E3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34" y="3581400"/>
            <a:ext cx="1073426" cy="107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무지개맛 Rainbow Flavor - YouTube">
            <a:extLst>
              <a:ext uri="{FF2B5EF4-FFF2-40B4-BE49-F238E27FC236}">
                <a16:creationId xmlns:a16="http://schemas.microsoft.com/office/drawing/2014/main" id="{2C931E9C-1462-4376-ABC5-9D9F685A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9" y="4654826"/>
            <a:ext cx="1181721" cy="11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64F541-A885-4892-9027-4A62E40AF8AD}"/>
              </a:ext>
            </a:extLst>
          </p:cNvPr>
          <p:cNvSpPr/>
          <p:nvPr/>
        </p:nvSpPr>
        <p:spPr>
          <a:xfrm>
            <a:off x="7721600" y="655782"/>
            <a:ext cx="2983345" cy="11873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용어칸에서</a:t>
            </a:r>
            <a:r>
              <a:rPr lang="ko-KR" altLang="en-US" dirty="0">
                <a:solidFill>
                  <a:sysClr val="windowText" lastClr="000000"/>
                </a:solidFill>
              </a:rPr>
              <a:t> 설명한대로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여기도 마우스 스크롤기능</a:t>
            </a:r>
          </a:p>
        </p:txBody>
      </p:sp>
    </p:spTree>
    <p:extLst>
      <p:ext uri="{BB962C8B-B14F-4D97-AF65-F5344CB8AC3E}">
        <p14:creationId xmlns:p14="http://schemas.microsoft.com/office/powerpoint/2010/main" val="1615478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F767F-661B-02F5-65D6-0C496A0B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3DD99-D905-CE1B-C4C1-AC7A3B21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800FF1-1E74-183B-AB0F-DC2AD928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5958" cy="67814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E86B73-AA8C-81F6-E537-9D9D6BC1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6351"/>
            <a:ext cx="2743200" cy="365125"/>
          </a:xfrm>
        </p:spPr>
        <p:txBody>
          <a:bodyPr/>
          <a:lstStyle/>
          <a:p>
            <a:fld id="{836B6DB3-44B8-41C4-A846-21F6C617223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349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6" descr="텍스트, 자연, 그리기, 일몰이(가) 표시된 사진&#10;&#10;자동 생성된 설명">
            <a:extLst>
              <a:ext uri="{FF2B5EF4-FFF2-40B4-BE49-F238E27FC236}">
                <a16:creationId xmlns:a16="http://schemas.microsoft.com/office/drawing/2014/main" id="{97903869-6767-4B6D-8164-D4EED102B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076325-8BEB-47F4-BDAC-FAED4B6C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6B6DB3-44B8-41C4-A846-21F6C6172237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B591CE-CF25-4CD8-8A46-2C448B466B60}"/>
              </a:ext>
            </a:extLst>
          </p:cNvPr>
          <p:cNvSpPr txBox="1"/>
          <p:nvPr/>
        </p:nvSpPr>
        <p:spPr>
          <a:xfrm>
            <a:off x="1070041" y="2350049"/>
            <a:ext cx="613815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3" action="ppaction://hlinksldjump"/>
              </a:rPr>
              <a:t>탑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10A72-BB58-4890-8066-823D5651B8F4}"/>
              </a:ext>
            </a:extLst>
          </p:cNvPr>
          <p:cNvSpPr txBox="1"/>
          <p:nvPr/>
        </p:nvSpPr>
        <p:spPr>
          <a:xfrm>
            <a:off x="1070043" y="3182710"/>
            <a:ext cx="613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4" action="ppaction://hlinksldjump"/>
              </a:rPr>
              <a:t>정글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F7A69-D96B-4172-B129-AE62FFE70868}"/>
              </a:ext>
            </a:extLst>
          </p:cNvPr>
          <p:cNvSpPr txBox="1"/>
          <p:nvPr/>
        </p:nvSpPr>
        <p:spPr>
          <a:xfrm>
            <a:off x="1070043" y="4144303"/>
            <a:ext cx="613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3" action="ppaction://hlinksldjump"/>
              </a:rPr>
              <a:t>미드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F035E4-BA6C-4881-9C21-FCF3B23B110B}"/>
              </a:ext>
            </a:extLst>
          </p:cNvPr>
          <p:cNvSpPr txBox="1"/>
          <p:nvPr/>
        </p:nvSpPr>
        <p:spPr>
          <a:xfrm>
            <a:off x="1070043" y="5105896"/>
            <a:ext cx="613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linkClick r:id="rId5" action="ppaction://hlinksldjump"/>
              </a:rPr>
              <a:t>원딜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DAC81-FDE1-4B32-846C-3174B152A96B}"/>
              </a:ext>
            </a:extLst>
          </p:cNvPr>
          <p:cNvSpPr txBox="1"/>
          <p:nvPr/>
        </p:nvSpPr>
        <p:spPr>
          <a:xfrm>
            <a:off x="1070042" y="6123223"/>
            <a:ext cx="613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hlinkClick r:id="" action="ppaction://noaction"/>
              </a:rPr>
              <a:t>서폿</a:t>
            </a:r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386D2D6F-C3F6-43D6-80D3-1BE77FD6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라인별</a:t>
            </a:r>
            <a:r>
              <a:rPr lang="ko-KR" altLang="en-US" dirty="0"/>
              <a:t> 팁</a:t>
            </a:r>
          </a:p>
        </p:txBody>
      </p:sp>
      <p:sp>
        <p:nvSpPr>
          <p:cNvPr id="21" name="타원 20">
            <a:hlinkClick r:id="rId6" action="ppaction://hlinksldjump"/>
            <a:extLst>
              <a:ext uri="{FF2B5EF4-FFF2-40B4-BE49-F238E27FC236}">
                <a16:creationId xmlns:a16="http://schemas.microsoft.com/office/drawing/2014/main" id="{6BEF2DD2-A854-442F-912C-CEA65EB739D4}"/>
              </a:ext>
            </a:extLst>
          </p:cNvPr>
          <p:cNvSpPr/>
          <p:nvPr/>
        </p:nvSpPr>
        <p:spPr>
          <a:xfrm>
            <a:off x="291830" y="164387"/>
            <a:ext cx="546370" cy="5739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332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68EED89-0706-639F-A9FE-DC29496F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1C24A3-DAAE-709A-357F-9D6778E1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06C2F0-1CF6-6E45-75CD-C32798AEB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4B7F3-A362-3500-52AF-3F95D9F1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84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60F7C9-35BD-438D-A35C-079745308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ko-KR" altLang="en-US" sz="6000">
                <a:solidFill>
                  <a:schemeClr val="bg1"/>
                </a:solidFill>
              </a:rPr>
              <a:t>플레이 스타일</a:t>
            </a:r>
            <a:r>
              <a:rPr lang="en-US" altLang="ko-KR" sz="6000">
                <a:solidFill>
                  <a:schemeClr val="bg1"/>
                </a:solidFill>
              </a:rPr>
              <a:t>-</a:t>
            </a:r>
            <a:r>
              <a:rPr lang="ko-KR" altLang="en-US" sz="6000">
                <a:solidFill>
                  <a:schemeClr val="bg1"/>
                </a:solidFill>
              </a:rPr>
              <a:t>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84D679-D653-4E2E-8E2E-C05E353E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6B6DB3-44B8-41C4-A846-21F6C6172237}" type="slidenum">
              <a:rPr lang="ko-KR" altLang="en-US" smtClean="0"/>
              <a:pPr>
                <a:spcAft>
                  <a:spcPts val="600"/>
                </a:spcAft>
              </a:pPr>
              <a:t>27</a:t>
            </a:fld>
            <a:endParaRPr lang="ko-KR" altLang="en-US"/>
          </a:p>
        </p:txBody>
      </p:sp>
      <p:sp>
        <p:nvSpPr>
          <p:cNvPr id="4" name="타원 3">
            <a:hlinkClick r:id="" action="ppaction://noaction"/>
            <a:extLst>
              <a:ext uri="{FF2B5EF4-FFF2-40B4-BE49-F238E27FC236}">
                <a16:creationId xmlns:a16="http://schemas.microsoft.com/office/drawing/2014/main" id="{C90CBEF6-BE5C-4369-B962-ED1318BCCB5F}"/>
              </a:ext>
            </a:extLst>
          </p:cNvPr>
          <p:cNvSpPr/>
          <p:nvPr/>
        </p:nvSpPr>
        <p:spPr>
          <a:xfrm>
            <a:off x="291830" y="145915"/>
            <a:ext cx="546370" cy="5739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A547D7E5-21FF-967E-BA0A-3F426D308C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883514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940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ACBCE-CCC2-FF39-83F3-AD0EF298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D6F5C-EAEF-BEA1-C29F-BC0CE2FEF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1706FF-2B69-93F1-C80C-2BAA831C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8D84AD-1C29-2860-1EA0-5C8984DC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여러개이(가) 표시된 사진&#10;&#10;자동 생성된 설명">
            <a:extLst>
              <a:ext uri="{FF2B5EF4-FFF2-40B4-BE49-F238E27FC236}">
                <a16:creationId xmlns:a16="http://schemas.microsoft.com/office/drawing/2014/main" id="{0A6B077D-6D3A-4952-B507-27DB97250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D912DD8-F9E4-4BD8-B0D8-608BA730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FFFFFF"/>
                </a:solidFill>
              </a:rPr>
              <a:t>원딜</a:t>
            </a:r>
            <a:r>
              <a:rPr lang="en-US" altLang="ko-KR" dirty="0">
                <a:solidFill>
                  <a:srgbClr val="FFFFFF"/>
                </a:solidFill>
              </a:rPr>
              <a:t>1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C30334-3C90-433C-B462-B311CB3FC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>
                <a:solidFill>
                  <a:srgbClr val="FFFFFF"/>
                </a:solidFill>
              </a:rPr>
              <a:t>라인전은 서폿따라 다르다</a:t>
            </a:r>
            <a:r>
              <a:rPr lang="en-US" altLang="ko-KR" sz="2400">
                <a:solidFill>
                  <a:srgbClr val="FFFFFF"/>
                </a:solidFill>
              </a:rPr>
              <a:t>. </a:t>
            </a:r>
            <a:r>
              <a:rPr lang="ko-KR" altLang="en-US" sz="2400">
                <a:solidFill>
                  <a:srgbClr val="FFFFFF"/>
                </a:solidFill>
              </a:rPr>
              <a:t>아군 서포터가 든든한 </a:t>
            </a:r>
            <a:r>
              <a:rPr lang="en-US" altLang="ko-KR" sz="2400">
                <a:solidFill>
                  <a:srgbClr val="FFFFFF"/>
                </a:solidFill>
              </a:rPr>
              <a:t>cc</a:t>
            </a:r>
            <a:r>
              <a:rPr lang="ko-KR" altLang="en-US" sz="2400">
                <a:solidFill>
                  <a:srgbClr val="FFFFFF"/>
                </a:solidFill>
              </a:rPr>
              <a:t>기를 보유했다면 호응하고 아니라면 서포터의 케어력이 올라가는 후반까지 교전을 피해 버티고 후반을 노리자</a:t>
            </a:r>
            <a:endParaRPr lang="en-US" altLang="ko-KR" sz="2400">
              <a:solidFill>
                <a:srgbClr val="FFFFFF"/>
              </a:solidFill>
            </a:endParaRPr>
          </a:p>
          <a:p>
            <a:endParaRPr lang="en-US" altLang="ko-KR" sz="2400">
              <a:solidFill>
                <a:srgbClr val="FFFFFF"/>
              </a:solidFill>
            </a:endParaRPr>
          </a:p>
          <a:p>
            <a:r>
              <a:rPr lang="ko-KR" altLang="en-US" sz="2400">
                <a:solidFill>
                  <a:srgbClr val="FFFFFF"/>
                </a:solidFill>
              </a:rPr>
              <a:t>후반에는 반드시 뒷 포지션을 잡는다</a:t>
            </a:r>
            <a:r>
              <a:rPr lang="en-US" altLang="ko-KR" sz="2400">
                <a:solidFill>
                  <a:srgbClr val="FFFFFF"/>
                </a:solidFill>
              </a:rPr>
              <a:t>.</a:t>
            </a:r>
          </a:p>
          <a:p>
            <a:endParaRPr lang="en-US" altLang="ko-KR" sz="2400">
              <a:solidFill>
                <a:srgbClr val="FFFFFF"/>
              </a:solidFill>
            </a:endParaRPr>
          </a:p>
          <a:p>
            <a:r>
              <a:rPr lang="en-US" altLang="ko-KR" sz="2400">
                <a:solidFill>
                  <a:srgbClr val="FFFFFF"/>
                </a:solidFill>
              </a:rPr>
              <a:t>A</a:t>
            </a:r>
            <a:r>
              <a:rPr lang="ko-KR" altLang="en-US" sz="2400">
                <a:solidFill>
                  <a:srgbClr val="FFFFFF"/>
                </a:solidFill>
              </a:rPr>
              <a:t>키와 좌클릭을 눌러 무빙을 쳐서 거리조절하면서 일반공격을 가한다</a:t>
            </a:r>
            <a:r>
              <a:rPr lang="en-US" altLang="ko-KR" sz="2400">
                <a:solidFill>
                  <a:srgbClr val="FFFFFF"/>
                </a:solidFill>
              </a:rPr>
              <a:t>.</a:t>
            </a:r>
          </a:p>
          <a:p>
            <a:endParaRPr lang="en-US" altLang="ko-KR" sz="2400">
              <a:solidFill>
                <a:srgbClr val="FFFFFF"/>
              </a:solidFill>
            </a:endParaRPr>
          </a:p>
          <a:p>
            <a:r>
              <a:rPr lang="ko-KR" altLang="en-US" sz="2400">
                <a:solidFill>
                  <a:srgbClr val="FFFFFF"/>
                </a:solidFill>
              </a:rPr>
              <a:t>징크스</a:t>
            </a:r>
            <a:r>
              <a:rPr lang="en-US" altLang="ko-KR" sz="2400">
                <a:solidFill>
                  <a:srgbClr val="FFFFFF"/>
                </a:solidFill>
              </a:rPr>
              <a:t>, </a:t>
            </a:r>
            <a:r>
              <a:rPr lang="ko-KR" altLang="en-US" sz="2400">
                <a:solidFill>
                  <a:srgbClr val="FFFFFF"/>
                </a:solidFill>
              </a:rPr>
              <a:t>제리</a:t>
            </a:r>
            <a:r>
              <a:rPr lang="en-US" altLang="ko-KR" sz="2400">
                <a:solidFill>
                  <a:srgbClr val="FFFFFF"/>
                </a:solidFill>
              </a:rPr>
              <a:t>, </a:t>
            </a:r>
            <a:r>
              <a:rPr lang="ko-KR" altLang="en-US" sz="2400">
                <a:solidFill>
                  <a:srgbClr val="FFFFFF"/>
                </a:solidFill>
              </a:rPr>
              <a:t>베인</a:t>
            </a:r>
            <a:r>
              <a:rPr lang="en-US" altLang="ko-KR" sz="2400">
                <a:solidFill>
                  <a:srgbClr val="FFFFFF"/>
                </a:solidFill>
              </a:rPr>
              <a:t>, </a:t>
            </a:r>
            <a:r>
              <a:rPr lang="ko-KR" altLang="en-US" sz="2400">
                <a:solidFill>
                  <a:srgbClr val="FFFFFF"/>
                </a:solidFill>
              </a:rPr>
              <a:t>코그모</a:t>
            </a:r>
            <a:r>
              <a:rPr lang="en-US" altLang="ko-KR" sz="2400">
                <a:solidFill>
                  <a:srgbClr val="FFFFFF"/>
                </a:solidFill>
              </a:rPr>
              <a:t>, </a:t>
            </a:r>
            <a:r>
              <a:rPr lang="ko-KR" altLang="en-US" sz="2400">
                <a:solidFill>
                  <a:srgbClr val="FFFFFF"/>
                </a:solidFill>
              </a:rPr>
              <a:t>트리스타나</a:t>
            </a:r>
            <a:r>
              <a:rPr lang="en-US" altLang="ko-KR" sz="2400">
                <a:solidFill>
                  <a:srgbClr val="FFFFFF"/>
                </a:solidFill>
              </a:rPr>
              <a:t>, </a:t>
            </a:r>
            <a:r>
              <a:rPr lang="ko-KR" altLang="en-US" sz="2400">
                <a:solidFill>
                  <a:srgbClr val="FFFFFF"/>
                </a:solidFill>
              </a:rPr>
              <a:t>애쉬 등이 포함된다</a:t>
            </a:r>
            <a:r>
              <a:rPr lang="en-US" altLang="ko-KR" sz="24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6D3268-2CE8-4FCA-82FF-6BB2CB0E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36B6DB3-44B8-41C4-A846-21F6C6172237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타원 3">
            <a:hlinkClick r:id="rId3" action="ppaction://hlinksldjump"/>
            <a:extLst>
              <a:ext uri="{FF2B5EF4-FFF2-40B4-BE49-F238E27FC236}">
                <a16:creationId xmlns:a16="http://schemas.microsoft.com/office/drawing/2014/main" id="{1584293E-73B5-41E4-9826-C68FC681CFB7}"/>
              </a:ext>
            </a:extLst>
          </p:cNvPr>
          <p:cNvSpPr/>
          <p:nvPr/>
        </p:nvSpPr>
        <p:spPr>
          <a:xfrm>
            <a:off x="291830" y="145915"/>
            <a:ext cx="546370" cy="5739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5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F93DB-A7D0-1B93-5D8B-8E0FF0A1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들어오는 애니메이션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E6AAD-DC02-DD9F-DB01-61A48C30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4C4097-3C00-B6FC-D14E-1858C969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1BDE41-12A1-02D4-C3FD-28DB1E0BB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2" t="26086" r="6097" b="37859"/>
          <a:stretch/>
        </p:blipFill>
        <p:spPr>
          <a:xfrm>
            <a:off x="894183" y="1996037"/>
            <a:ext cx="9088017" cy="24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9A862-E317-ED30-EA7C-0D5F3E83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AD983-5B8F-149D-FE91-13F2CF8BE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3C3CD-0AD5-42AF-6EE1-1E83FE0C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8FF8B8-0FB3-BA2A-5030-86FB5EA2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35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24540-8EF0-42DE-8CB5-D210F13F0078}"/>
              </a:ext>
            </a:extLst>
          </p:cNvPr>
          <p:cNvSpPr txBox="1"/>
          <p:nvPr/>
        </p:nvSpPr>
        <p:spPr>
          <a:xfrm>
            <a:off x="640080" y="325369"/>
            <a:ext cx="4368602" cy="2851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200" dirty="0">
                <a:latin typeface="+mj-lt"/>
                <a:ea typeface="+mj-ea"/>
                <a:cs typeface="+mj-cs"/>
              </a:rPr>
              <a:t>본인의 실력이 </a:t>
            </a:r>
            <a:r>
              <a:rPr lang="ko-KR" altLang="en-US" sz="4200" dirty="0" err="1">
                <a:latin typeface="+mj-lt"/>
                <a:ea typeface="+mj-ea"/>
                <a:cs typeface="+mj-cs"/>
              </a:rPr>
              <a:t>어느정도라고</a:t>
            </a:r>
            <a:r>
              <a:rPr lang="en-US" altLang="ko-KR" sz="4200" dirty="0">
                <a:latin typeface="+mj-lt"/>
                <a:ea typeface="+mj-ea"/>
                <a:cs typeface="+mj-cs"/>
              </a:rPr>
              <a:t> </a:t>
            </a:r>
            <a:r>
              <a:rPr lang="ko-KR" altLang="en-US" sz="4200" dirty="0">
                <a:latin typeface="+mj-lt"/>
                <a:ea typeface="+mj-ea"/>
                <a:cs typeface="+mj-cs"/>
              </a:rPr>
              <a:t>생각하십니까</a:t>
            </a:r>
            <a:endParaRPr lang="en-US" altLang="ko-KR" sz="42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061C3E-CB54-4267-A1D6-DBBE92E1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836B6DB3-44B8-41C4-A846-21F6C6172237}" type="slidenum">
              <a:rPr lang="en-US" altLang="ko-KR">
                <a:solidFill>
                  <a:srgbClr val="FFFFFF"/>
                </a:solidFill>
                <a:latin typeface="Calibri" panose="020F0502020204030204"/>
              </a:rPr>
              <a:pPr latinLnBrk="0">
                <a:spcAft>
                  <a:spcPts val="600"/>
                </a:spcAft>
                <a:defRPr/>
              </a:pPr>
              <a:t>31</a:t>
            </a:fld>
            <a:endParaRPr lang="en-US" altLang="ko-KR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5494D9DD-833D-EBE9-AE94-5606F1BCEA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799198"/>
              </p:ext>
            </p:extLst>
          </p:nvPr>
        </p:nvGraphicFramePr>
        <p:xfrm>
          <a:off x="640080" y="2872899"/>
          <a:ext cx="4243589" cy="332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4FE7891-C7F2-41C8-9AC8-32A020D45275}"/>
              </a:ext>
            </a:extLst>
          </p:cNvPr>
          <p:cNvSpPr txBox="1"/>
          <p:nvPr/>
        </p:nvSpPr>
        <p:spPr>
          <a:xfrm>
            <a:off x="4294614" y="203190"/>
            <a:ext cx="186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오른쪽에서 튀어나오게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23038F-4DCE-4858-8977-992E6023F4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2" r="2627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2" name="타원 11">
            <a:hlinkClick r:id="rId8" action="ppaction://hlinksldjump"/>
            <a:extLst>
              <a:ext uri="{FF2B5EF4-FFF2-40B4-BE49-F238E27FC236}">
                <a16:creationId xmlns:a16="http://schemas.microsoft.com/office/drawing/2014/main" id="{A16EC239-59C4-46C8-BA5D-0ACC61E17095}"/>
              </a:ext>
            </a:extLst>
          </p:cNvPr>
          <p:cNvSpPr/>
          <p:nvPr/>
        </p:nvSpPr>
        <p:spPr>
          <a:xfrm>
            <a:off x="11278735" y="136525"/>
            <a:ext cx="546370" cy="5739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DB3149-600F-43A3-99B8-D3654B20962B}"/>
              </a:ext>
            </a:extLst>
          </p:cNvPr>
          <p:cNvSpPr txBox="1"/>
          <p:nvPr/>
        </p:nvSpPr>
        <p:spPr>
          <a:xfrm>
            <a:off x="515067" y="5200687"/>
            <a:ext cx="285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누르면 다음으로</a:t>
            </a:r>
          </a:p>
        </p:txBody>
      </p:sp>
      <p:sp>
        <p:nvSpPr>
          <p:cNvPr id="13" name="타원 12">
            <a:hlinkClick r:id="rId8" action="ppaction://hlinksldjump"/>
            <a:extLst>
              <a:ext uri="{FF2B5EF4-FFF2-40B4-BE49-F238E27FC236}">
                <a16:creationId xmlns:a16="http://schemas.microsoft.com/office/drawing/2014/main" id="{C4D63D9E-E5EB-4E61-AF5E-CA66F3ACD0BC}"/>
              </a:ext>
            </a:extLst>
          </p:cNvPr>
          <p:cNvSpPr/>
          <p:nvPr/>
        </p:nvSpPr>
        <p:spPr>
          <a:xfrm>
            <a:off x="291830" y="145915"/>
            <a:ext cx="546370" cy="5739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836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5582C-0725-C793-9CCA-055BC015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C7A00-B6FE-4808-D02E-A20DC11BB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FCFD08-B0C3-DAF6-1B2B-A9D9B330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EF7951-4A74-9568-E08B-27B1A4B5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09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95F97-5D99-4F31-B78A-0A261453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당신에게 추천하는 챔피언은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DD8689-CEF0-4EE4-AA3E-2846770A5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0" t="22893" r="34772" b="21348"/>
          <a:stretch/>
        </p:blipFill>
        <p:spPr>
          <a:xfrm>
            <a:off x="1589120" y="1421866"/>
            <a:ext cx="7661560" cy="49794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6236E02-0EA9-4796-A3F3-55B1B2316E21}"/>
                  </a:ext>
                </a:extLst>
              </p14:cNvPr>
              <p14:cNvContentPartPr/>
              <p14:nvPr/>
            </p14:nvContentPartPr>
            <p14:xfrm>
              <a:off x="6025560" y="1733880"/>
              <a:ext cx="132840" cy="1933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6236E02-0EA9-4796-A3F3-55B1B2316E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6536" y="1724863"/>
                <a:ext cx="150528" cy="21099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타원 4">
            <a:hlinkClick r:id="rId5" action="ppaction://hlinksldjump"/>
            <a:extLst>
              <a:ext uri="{FF2B5EF4-FFF2-40B4-BE49-F238E27FC236}">
                <a16:creationId xmlns:a16="http://schemas.microsoft.com/office/drawing/2014/main" id="{1557878F-5725-42C7-AF9D-27FB652B9469}"/>
              </a:ext>
            </a:extLst>
          </p:cNvPr>
          <p:cNvSpPr/>
          <p:nvPr/>
        </p:nvSpPr>
        <p:spPr>
          <a:xfrm>
            <a:off x="291830" y="145915"/>
            <a:ext cx="546370" cy="5739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51E30E-EC38-4FF6-9E22-901E54F1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07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BD882-CE51-5609-4EB2-09A6A168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9FDC9C-F1A7-731C-EF65-F4234C4F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4AF815-6350-979A-7988-DEAEA6DC9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BF8BD7-5622-8F92-E173-61FA6DF2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3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2129C-F58F-95AC-3963-06F9EDCD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애니메이션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C16FC-DCC3-F3A8-D8FB-94F10DC7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4EC3D2-635A-5C23-06E1-52CD99E9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B87823-6D6C-BB93-2B34-FF8F4A9AD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5" t="28995" r="50000" b="28677"/>
          <a:stretch/>
        </p:blipFill>
        <p:spPr>
          <a:xfrm>
            <a:off x="1763486" y="1977571"/>
            <a:ext cx="4644571" cy="29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68EED89-0706-639F-A9FE-DC29496F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1C24A3-DAAE-709A-357F-9D6778E1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06C2F0-1CF6-6E45-75CD-C32798AEB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4B7F3-A362-3500-52AF-3F95D9F1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26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9D51B-F6CE-63BB-8EA0-C48AED58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스크롤이벤트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FF8C8-3EDD-6954-8B95-5B81F9D4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C1E7C-AD5F-ED83-1772-2A556A64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2861DA-468B-27B8-3B93-D66893610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2" t="46138" r="13690" b="9931"/>
          <a:stretch/>
        </p:blipFill>
        <p:spPr>
          <a:xfrm>
            <a:off x="1341534" y="3480026"/>
            <a:ext cx="7968343" cy="301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6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87A79-8AC3-22CA-270A-6592BBED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부드러운 스크롤다운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082960-6593-EB82-C8A6-CCD1CB83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7E7FBE-92C5-914B-F310-99ABD28F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A28FE9-6071-7D87-3088-9C9C7639D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5" t="11756" r="47580" b="83799"/>
          <a:stretch/>
        </p:blipFill>
        <p:spPr>
          <a:xfrm>
            <a:off x="648928" y="1870075"/>
            <a:ext cx="11074937" cy="7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9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92B05-38B8-78A1-64AD-8F7B01FA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투명하고 </a:t>
            </a:r>
            <a:r>
              <a:rPr lang="ko-KR" altLang="en-US" dirty="0" err="1"/>
              <a:t>고정되있는</a:t>
            </a:r>
            <a:r>
              <a:rPr lang="ko-KR" altLang="en-US" dirty="0"/>
              <a:t> 배경화면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0366C-C6EF-EECF-0FC9-B9EBE5A9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62F22-3A79-F70D-ACB5-6281BD07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750463-0E37-D7A9-5DB7-E19E46BBB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36551" r="6875" b="42871"/>
          <a:stretch/>
        </p:blipFill>
        <p:spPr>
          <a:xfrm>
            <a:off x="324464" y="2276602"/>
            <a:ext cx="11305744" cy="18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6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3301F-DF6B-B4E0-6ECE-F33281FA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테두리포함크기지정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30780-5C67-D25D-F8DC-8357DE6AC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9ACFDE-ADC3-B1FD-5676-8331B15C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7D3DD-9EF8-4791-8DE8-08A2E74B51B3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672226-2888-2200-9E8A-B838A1328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3" t="36551" r="23636" b="55152"/>
          <a:stretch/>
        </p:blipFill>
        <p:spPr>
          <a:xfrm>
            <a:off x="0" y="2275022"/>
            <a:ext cx="12027049" cy="9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9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364</Words>
  <Application>Microsoft Office PowerPoint</Application>
  <PresentationFormat>와이드스크린</PresentationFormat>
  <Paragraphs>107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Arial</vt:lpstr>
      <vt:lpstr>Calibri</vt:lpstr>
      <vt:lpstr>Office 테마</vt:lpstr>
      <vt:lpstr>1_Office 테마</vt:lpstr>
      <vt:lpstr>뉴비를 위한 리그오브레전드의 기초</vt:lpstr>
      <vt:lpstr>PowerPoint 프레젠테이션</vt:lpstr>
      <vt:lpstr>들어오는 애니메이션</vt:lpstr>
      <vt:lpstr>애니메이션 설정</vt:lpstr>
      <vt:lpstr>PowerPoint 프레젠테이션</vt:lpstr>
      <vt:lpstr>스크롤이벤트</vt:lpstr>
      <vt:lpstr>부드러운 스크롤다운</vt:lpstr>
      <vt:lpstr>투명하고 고정되있는 배경화면</vt:lpstr>
      <vt:lpstr>테두리포함크기지정</vt:lpstr>
      <vt:lpstr>비율크기, margin auto</vt:lpstr>
      <vt:lpstr>PowerPoint 프레젠테이션</vt:lpstr>
      <vt:lpstr>검색기능</vt:lpstr>
      <vt:lpstr>PowerPoint 프레젠테이션</vt:lpstr>
      <vt:lpstr>퀴즈(팝업)구현</vt:lpstr>
      <vt:lpstr>투명도</vt:lpstr>
      <vt:lpstr>클릭하면 나오고 없어지는 기능,결과만들기</vt:lpstr>
      <vt:lpstr>PowerPoint 프레젠테이션</vt:lpstr>
      <vt:lpstr>PowerPoint 프레젠테이션</vt:lpstr>
      <vt:lpstr>PowerPoint 프레젠테이션</vt:lpstr>
      <vt:lpstr>PowerPoint 프레젠테이션</vt:lpstr>
      <vt:lpstr>용어</vt:lpstr>
      <vt:lpstr>PowerPoint 프레젠테이션</vt:lpstr>
      <vt:lpstr>PowerPoint 프레젠테이션</vt:lpstr>
      <vt:lpstr>PowerPoint 프레젠테이션</vt:lpstr>
      <vt:lpstr>라인별 팁</vt:lpstr>
      <vt:lpstr>PowerPoint 프레젠테이션</vt:lpstr>
      <vt:lpstr>플레이 스타일-탑</vt:lpstr>
      <vt:lpstr>PowerPoint 프레젠테이션</vt:lpstr>
      <vt:lpstr>원딜1</vt:lpstr>
      <vt:lpstr>PowerPoint 프레젠테이션</vt:lpstr>
      <vt:lpstr>PowerPoint 프레젠테이션</vt:lpstr>
      <vt:lpstr>PowerPoint 프레젠테이션</vt:lpstr>
      <vt:lpstr>당신에게 추천하는 챔피언은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조정민</dc:creator>
  <cp:lastModifiedBy>정민 조</cp:lastModifiedBy>
  <cp:revision>41</cp:revision>
  <dcterms:created xsi:type="dcterms:W3CDTF">2022-03-21T06:57:32Z</dcterms:created>
  <dcterms:modified xsi:type="dcterms:W3CDTF">2022-06-09T08:25:03Z</dcterms:modified>
</cp:coreProperties>
</file>